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8"/>
  </p:notesMasterIdLst>
  <p:handoutMasterIdLst>
    <p:handoutMasterId r:id="rId19"/>
  </p:handoutMasterIdLst>
  <p:sldIdLst>
    <p:sldId id="256" r:id="rId5"/>
    <p:sldId id="266" r:id="rId6"/>
    <p:sldId id="267" r:id="rId7"/>
    <p:sldId id="268" r:id="rId8"/>
    <p:sldId id="269" r:id="rId9"/>
    <p:sldId id="276" r:id="rId10"/>
    <p:sldId id="277" r:id="rId11"/>
    <p:sldId id="270" r:id="rId12"/>
    <p:sldId id="271" r:id="rId13"/>
    <p:sldId id="278" r:id="rId14"/>
    <p:sldId id="272" r:id="rId15"/>
    <p:sldId id="273"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596781-E27C-4369-97EF-8F7E419D866E}" v="259" dt="2021-11-14T19:33:12.3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87500" autoAdjust="0"/>
  </p:normalViewPr>
  <p:slideViewPr>
    <p:cSldViewPr snapToGrid="0">
      <p:cViewPr varScale="1">
        <p:scale>
          <a:sx n="95" d="100"/>
          <a:sy n="95" d="100"/>
        </p:scale>
        <p:origin x="1080" y="96"/>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le Beinars" userId="bc8354565d34eb66" providerId="LiveId" clId="{DA596781-E27C-4369-97EF-8F7E419D866E}"/>
    <pc:docChg chg="undo custSel addSld delSld modSld sldOrd">
      <pc:chgData name="Gabrielle Beinars" userId="bc8354565d34eb66" providerId="LiveId" clId="{DA596781-E27C-4369-97EF-8F7E419D866E}" dt="2021-11-14T19:33:12.340" v="806"/>
      <pc:docMkLst>
        <pc:docMk/>
      </pc:docMkLst>
      <pc:sldChg chg="addSp delSp modSp mod modTransition modAnim">
        <pc:chgData name="Gabrielle Beinars" userId="bc8354565d34eb66" providerId="LiveId" clId="{DA596781-E27C-4369-97EF-8F7E419D866E}" dt="2021-11-14T19:16:38.651" v="786"/>
        <pc:sldMkLst>
          <pc:docMk/>
          <pc:sldMk cId="264202284" sldId="256"/>
        </pc:sldMkLst>
        <pc:spChg chg="mod">
          <ac:chgData name="Gabrielle Beinars" userId="bc8354565d34eb66" providerId="LiveId" clId="{DA596781-E27C-4369-97EF-8F7E419D866E}" dt="2021-11-14T19:13:29.747" v="661" actId="207"/>
          <ac:spMkLst>
            <pc:docMk/>
            <pc:sldMk cId="264202284" sldId="256"/>
            <ac:spMk id="2" creationId="{6BE7596B-F237-47DD-989E-9D8B0B49B4BB}"/>
          </ac:spMkLst>
        </pc:spChg>
        <pc:spChg chg="mod">
          <ac:chgData name="Gabrielle Beinars" userId="bc8354565d34eb66" providerId="LiveId" clId="{DA596781-E27C-4369-97EF-8F7E419D866E}" dt="2021-11-14T19:13:27.084" v="660" actId="207"/>
          <ac:spMkLst>
            <pc:docMk/>
            <pc:sldMk cId="264202284" sldId="256"/>
            <ac:spMk id="3" creationId="{6063915B-82A1-4F1C-B5C6-3E18DDD97232}"/>
          </ac:spMkLst>
        </pc:spChg>
        <pc:picChg chg="add del mod">
          <ac:chgData name="Gabrielle Beinars" userId="bc8354565d34eb66" providerId="LiveId" clId="{DA596781-E27C-4369-97EF-8F7E419D866E}" dt="2021-11-14T19:16:19.949" v="785"/>
          <ac:picMkLst>
            <pc:docMk/>
            <pc:sldMk cId="264202284" sldId="256"/>
            <ac:picMk id="4" creationId="{E78942A5-4B91-47ED-BCA6-D1132AA30913}"/>
          </ac:picMkLst>
        </pc:picChg>
        <pc:picChg chg="add mod">
          <ac:chgData name="Gabrielle Beinars" userId="bc8354565d34eb66" providerId="LiveId" clId="{DA596781-E27C-4369-97EF-8F7E419D866E}" dt="2021-11-14T19:16:38.651" v="786"/>
          <ac:picMkLst>
            <pc:docMk/>
            <pc:sldMk cId="264202284" sldId="256"/>
            <ac:picMk id="6" creationId="{AB83873A-ADAE-4EA0-9374-2724CBA10513}"/>
          </ac:picMkLst>
        </pc:picChg>
      </pc:sldChg>
      <pc:sldChg chg="del">
        <pc:chgData name="Gabrielle Beinars" userId="bc8354565d34eb66" providerId="LiveId" clId="{DA596781-E27C-4369-97EF-8F7E419D866E}" dt="2021-11-14T18:19:32.360" v="568" actId="47"/>
        <pc:sldMkLst>
          <pc:docMk/>
          <pc:sldMk cId="4112772953" sldId="259"/>
        </pc:sldMkLst>
      </pc:sldChg>
      <pc:sldChg chg="del">
        <pc:chgData name="Gabrielle Beinars" userId="bc8354565d34eb66" providerId="LiveId" clId="{DA596781-E27C-4369-97EF-8F7E419D866E}" dt="2021-11-14T18:19:36.457" v="570" actId="47"/>
        <pc:sldMkLst>
          <pc:docMk/>
          <pc:sldMk cId="2984610312" sldId="260"/>
        </pc:sldMkLst>
      </pc:sldChg>
      <pc:sldChg chg="del">
        <pc:chgData name="Gabrielle Beinars" userId="bc8354565d34eb66" providerId="LiveId" clId="{DA596781-E27C-4369-97EF-8F7E419D866E}" dt="2021-11-14T18:14:59.470" v="506" actId="47"/>
        <pc:sldMkLst>
          <pc:docMk/>
          <pc:sldMk cId="2026403315" sldId="264"/>
        </pc:sldMkLst>
      </pc:sldChg>
      <pc:sldChg chg="del">
        <pc:chgData name="Gabrielle Beinars" userId="bc8354565d34eb66" providerId="LiveId" clId="{DA596781-E27C-4369-97EF-8F7E419D866E}" dt="2021-11-14T18:19:33.540" v="569" actId="47"/>
        <pc:sldMkLst>
          <pc:docMk/>
          <pc:sldMk cId="3069036693" sldId="265"/>
        </pc:sldMkLst>
      </pc:sldChg>
      <pc:sldChg chg="addSp delSp modSp new mod setBg modNotesTx">
        <pc:chgData name="Gabrielle Beinars" userId="bc8354565d34eb66" providerId="LiveId" clId="{DA596781-E27C-4369-97EF-8F7E419D866E}" dt="2021-11-14T19:18:37.708" v="787"/>
        <pc:sldMkLst>
          <pc:docMk/>
          <pc:sldMk cId="1203999716" sldId="266"/>
        </pc:sldMkLst>
        <pc:spChg chg="mod">
          <ac:chgData name="Gabrielle Beinars" userId="bc8354565d34eb66" providerId="LiveId" clId="{DA596781-E27C-4369-97EF-8F7E419D866E}" dt="2021-11-14T18:03:08.579" v="58" actId="26606"/>
          <ac:spMkLst>
            <pc:docMk/>
            <pc:sldMk cId="1203999716" sldId="266"/>
            <ac:spMk id="2" creationId="{7E10B2BF-203C-4B73-AF87-4396256F6263}"/>
          </ac:spMkLst>
        </pc:spChg>
        <pc:spChg chg="del">
          <ac:chgData name="Gabrielle Beinars" userId="bc8354565d34eb66" providerId="LiveId" clId="{DA596781-E27C-4369-97EF-8F7E419D866E}" dt="2021-11-14T18:03:08.579" v="58" actId="26606"/>
          <ac:spMkLst>
            <pc:docMk/>
            <pc:sldMk cId="1203999716" sldId="266"/>
            <ac:spMk id="3" creationId="{838603CB-C18D-4783-904F-72CA75168D75}"/>
          </ac:spMkLst>
        </pc:spChg>
        <pc:spChg chg="add">
          <ac:chgData name="Gabrielle Beinars" userId="bc8354565d34eb66" providerId="LiveId" clId="{DA596781-E27C-4369-97EF-8F7E419D866E}" dt="2021-11-14T18:03:08.579" v="58" actId="26606"/>
          <ac:spMkLst>
            <pc:docMk/>
            <pc:sldMk cId="1203999716" sldId="266"/>
            <ac:spMk id="14" creationId="{31CA2540-FD07-4286-91E4-8D0DE4E50979}"/>
          </ac:spMkLst>
        </pc:spChg>
        <pc:picChg chg="add mod">
          <ac:chgData name="Gabrielle Beinars" userId="bc8354565d34eb66" providerId="LiveId" clId="{DA596781-E27C-4369-97EF-8F7E419D866E}" dt="2021-11-14T19:18:37.708" v="787"/>
          <ac:picMkLst>
            <pc:docMk/>
            <pc:sldMk cId="1203999716" sldId="266"/>
            <ac:picMk id="4" creationId="{386E69BD-B00E-4DBB-B2F4-C3BC291AE50F}"/>
          </ac:picMkLst>
        </pc:picChg>
        <pc:picChg chg="add">
          <ac:chgData name="Gabrielle Beinars" userId="bc8354565d34eb66" providerId="LiveId" clId="{DA596781-E27C-4369-97EF-8F7E419D866E}" dt="2021-11-14T18:03:08.579" v="58" actId="26606"/>
          <ac:picMkLst>
            <pc:docMk/>
            <pc:sldMk cId="1203999716" sldId="266"/>
            <ac:picMk id="7" creationId="{C5153538-47DE-4C88-9A1E-287456BEC350}"/>
          </ac:picMkLst>
        </pc:picChg>
        <pc:picChg chg="add">
          <ac:chgData name="Gabrielle Beinars" userId="bc8354565d34eb66" providerId="LiveId" clId="{DA596781-E27C-4369-97EF-8F7E419D866E}" dt="2021-11-14T18:03:08.579" v="58" actId="26606"/>
          <ac:picMkLst>
            <pc:docMk/>
            <pc:sldMk cId="1203999716" sldId="266"/>
            <ac:picMk id="10" creationId="{25496B42-CC46-4183-B481-887CD3E8C725}"/>
          </ac:picMkLst>
        </pc:picChg>
        <pc:picChg chg="add">
          <ac:chgData name="Gabrielle Beinars" userId="bc8354565d34eb66" providerId="LiveId" clId="{DA596781-E27C-4369-97EF-8F7E419D866E}" dt="2021-11-14T18:03:08.579" v="58" actId="26606"/>
          <ac:picMkLst>
            <pc:docMk/>
            <pc:sldMk cId="1203999716" sldId="266"/>
            <ac:picMk id="12" creationId="{E2758CE0-F916-4DCE-88D1-71430BE441B2}"/>
          </ac:picMkLst>
        </pc:picChg>
        <pc:picChg chg="add">
          <ac:chgData name="Gabrielle Beinars" userId="bc8354565d34eb66" providerId="LiveId" clId="{DA596781-E27C-4369-97EF-8F7E419D866E}" dt="2021-11-14T18:03:08.579" v="58" actId="26606"/>
          <ac:picMkLst>
            <pc:docMk/>
            <pc:sldMk cId="1203999716" sldId="266"/>
            <ac:picMk id="16" creationId="{214924F5-CDC2-4DFA-82F3-4843ADD678A7}"/>
          </ac:picMkLst>
        </pc:picChg>
        <pc:picChg chg="add">
          <ac:chgData name="Gabrielle Beinars" userId="bc8354565d34eb66" providerId="LiveId" clId="{DA596781-E27C-4369-97EF-8F7E419D866E}" dt="2021-11-14T18:03:08.579" v="58" actId="26606"/>
          <ac:picMkLst>
            <pc:docMk/>
            <pc:sldMk cId="1203999716" sldId="266"/>
            <ac:picMk id="18" creationId="{AED59812-6820-446C-B994-0D059C97DC3F}"/>
          </ac:picMkLst>
        </pc:picChg>
        <pc:picChg chg="add">
          <ac:chgData name="Gabrielle Beinars" userId="bc8354565d34eb66" providerId="LiveId" clId="{DA596781-E27C-4369-97EF-8F7E419D866E}" dt="2021-11-14T18:03:08.579" v="58" actId="26606"/>
          <ac:picMkLst>
            <pc:docMk/>
            <pc:sldMk cId="1203999716" sldId="266"/>
            <ac:picMk id="20" creationId="{E844ED7C-1917-40D8-8B42-1B1C27BC5A54}"/>
          </ac:picMkLst>
        </pc:picChg>
      </pc:sldChg>
      <pc:sldChg chg="addSp delSp modSp add mod addAnim modNotesTx">
        <pc:chgData name="Gabrielle Beinars" userId="bc8354565d34eb66" providerId="LiveId" clId="{DA596781-E27C-4369-97EF-8F7E419D866E}" dt="2021-11-14T19:19:44.893" v="788"/>
        <pc:sldMkLst>
          <pc:docMk/>
          <pc:sldMk cId="3139802403" sldId="267"/>
        </pc:sldMkLst>
        <pc:spChg chg="mod">
          <ac:chgData name="Gabrielle Beinars" userId="bc8354565d34eb66" providerId="LiveId" clId="{DA596781-E27C-4369-97EF-8F7E419D866E}" dt="2021-11-14T18:04:05.088" v="68" actId="26606"/>
          <ac:spMkLst>
            <pc:docMk/>
            <pc:sldMk cId="3139802403" sldId="267"/>
            <ac:spMk id="2" creationId="{7E10B2BF-203C-4B73-AF87-4396256F6263}"/>
          </ac:spMkLst>
        </pc:spChg>
        <pc:spChg chg="add mod">
          <ac:chgData name="Gabrielle Beinars" userId="bc8354565d34eb66" providerId="LiveId" clId="{DA596781-E27C-4369-97EF-8F7E419D866E}" dt="2021-11-14T19:14:22.894" v="736" actId="20577"/>
          <ac:spMkLst>
            <pc:docMk/>
            <pc:sldMk cId="3139802403" sldId="267"/>
            <ac:spMk id="3" creationId="{A7856F16-AA73-4E47-9BBA-0490C4CDE0F4}"/>
          </ac:spMkLst>
        </pc:spChg>
        <pc:spChg chg="add del">
          <ac:chgData name="Gabrielle Beinars" userId="bc8354565d34eb66" providerId="LiveId" clId="{DA596781-E27C-4369-97EF-8F7E419D866E}" dt="2021-11-14T18:04:05.088" v="68" actId="26606"/>
          <ac:spMkLst>
            <pc:docMk/>
            <pc:sldMk cId="3139802403" sldId="267"/>
            <ac:spMk id="14" creationId="{31CA2540-FD07-4286-91E4-8D0DE4E50979}"/>
          </ac:spMkLst>
        </pc:spChg>
        <pc:spChg chg="add del">
          <ac:chgData name="Gabrielle Beinars" userId="bc8354565d34eb66" providerId="LiveId" clId="{DA596781-E27C-4369-97EF-8F7E419D866E}" dt="2021-11-14T18:04:05.057" v="67" actId="26606"/>
          <ac:spMkLst>
            <pc:docMk/>
            <pc:sldMk cId="3139802403" sldId="267"/>
            <ac:spMk id="29" creationId="{3595E478-612A-42ED-816A-0DD5B5C895B2}"/>
          </ac:spMkLst>
        </pc:spChg>
        <pc:spChg chg="add del">
          <ac:chgData name="Gabrielle Beinars" userId="bc8354565d34eb66" providerId="LiveId" clId="{DA596781-E27C-4369-97EF-8F7E419D866E}" dt="2021-11-14T18:04:13.396" v="70" actId="26606"/>
          <ac:spMkLst>
            <pc:docMk/>
            <pc:sldMk cId="3139802403" sldId="267"/>
            <ac:spMk id="39" creationId="{A4921F60-5118-4274-90FB-B9934DC833E8}"/>
          </ac:spMkLst>
        </pc:spChg>
        <pc:spChg chg="add">
          <ac:chgData name="Gabrielle Beinars" userId="bc8354565d34eb66" providerId="LiveId" clId="{DA596781-E27C-4369-97EF-8F7E419D866E}" dt="2021-11-14T18:04:13.396" v="70" actId="26606"/>
          <ac:spMkLst>
            <pc:docMk/>
            <pc:sldMk cId="3139802403" sldId="267"/>
            <ac:spMk id="48" creationId="{A4921F60-5118-4274-90FB-B9934DC833E8}"/>
          </ac:spMkLst>
        </pc:spChg>
        <pc:picChg chg="add mod">
          <ac:chgData name="Gabrielle Beinars" userId="bc8354565d34eb66" providerId="LiveId" clId="{DA596781-E27C-4369-97EF-8F7E419D866E}" dt="2021-11-14T19:19:44.893" v="788"/>
          <ac:picMkLst>
            <pc:docMk/>
            <pc:sldMk cId="3139802403" sldId="267"/>
            <ac:picMk id="4" creationId="{CC557171-B455-41D5-9470-37B10DA21967}"/>
          </ac:picMkLst>
        </pc:picChg>
        <pc:picChg chg="del">
          <ac:chgData name="Gabrielle Beinars" userId="bc8354565d34eb66" providerId="LiveId" clId="{DA596781-E27C-4369-97EF-8F7E419D866E}" dt="2021-11-14T18:03:27.107" v="60" actId="478"/>
          <ac:picMkLst>
            <pc:docMk/>
            <pc:sldMk cId="3139802403" sldId="267"/>
            <ac:picMk id="7" creationId="{C5153538-47DE-4C88-9A1E-287456BEC350}"/>
          </ac:picMkLst>
        </pc:picChg>
        <pc:picChg chg="add del">
          <ac:chgData name="Gabrielle Beinars" userId="bc8354565d34eb66" providerId="LiveId" clId="{DA596781-E27C-4369-97EF-8F7E419D866E}" dt="2021-11-14T18:04:05.088" v="68" actId="26606"/>
          <ac:picMkLst>
            <pc:docMk/>
            <pc:sldMk cId="3139802403" sldId="267"/>
            <ac:picMk id="10" creationId="{25496B42-CC46-4183-B481-887CD3E8C725}"/>
          </ac:picMkLst>
        </pc:picChg>
        <pc:picChg chg="add del">
          <ac:chgData name="Gabrielle Beinars" userId="bc8354565d34eb66" providerId="LiveId" clId="{DA596781-E27C-4369-97EF-8F7E419D866E}" dt="2021-11-14T18:04:05.088" v="68" actId="26606"/>
          <ac:picMkLst>
            <pc:docMk/>
            <pc:sldMk cId="3139802403" sldId="267"/>
            <ac:picMk id="12" creationId="{E2758CE0-F916-4DCE-88D1-71430BE441B2}"/>
          </ac:picMkLst>
        </pc:picChg>
        <pc:picChg chg="add del">
          <ac:chgData name="Gabrielle Beinars" userId="bc8354565d34eb66" providerId="LiveId" clId="{DA596781-E27C-4369-97EF-8F7E419D866E}" dt="2021-11-14T18:04:05.088" v="68" actId="26606"/>
          <ac:picMkLst>
            <pc:docMk/>
            <pc:sldMk cId="3139802403" sldId="267"/>
            <ac:picMk id="16" creationId="{214924F5-CDC2-4DFA-82F3-4843ADD678A7}"/>
          </ac:picMkLst>
        </pc:picChg>
        <pc:picChg chg="add del">
          <ac:chgData name="Gabrielle Beinars" userId="bc8354565d34eb66" providerId="LiveId" clId="{DA596781-E27C-4369-97EF-8F7E419D866E}" dt="2021-11-14T18:04:05.088" v="68" actId="26606"/>
          <ac:picMkLst>
            <pc:docMk/>
            <pc:sldMk cId="3139802403" sldId="267"/>
            <ac:picMk id="18" creationId="{AED59812-6820-446C-B994-0D059C97DC3F}"/>
          </ac:picMkLst>
        </pc:picChg>
        <pc:picChg chg="add del">
          <ac:chgData name="Gabrielle Beinars" userId="bc8354565d34eb66" providerId="LiveId" clId="{DA596781-E27C-4369-97EF-8F7E419D866E}" dt="2021-11-14T18:04:05.088" v="68" actId="26606"/>
          <ac:picMkLst>
            <pc:docMk/>
            <pc:sldMk cId="3139802403" sldId="267"/>
            <ac:picMk id="20" creationId="{E844ED7C-1917-40D8-8B42-1B1C27BC5A54}"/>
          </ac:picMkLst>
        </pc:picChg>
        <pc:picChg chg="add del">
          <ac:chgData name="Gabrielle Beinars" userId="bc8354565d34eb66" providerId="LiveId" clId="{DA596781-E27C-4369-97EF-8F7E419D866E}" dt="2021-11-14T18:04:05.057" v="67" actId="26606"/>
          <ac:picMkLst>
            <pc:docMk/>
            <pc:sldMk cId="3139802403" sldId="267"/>
            <ac:picMk id="25" creationId="{9A0F0AC6-A89F-416B-9FA4-48E664065E73}"/>
          </ac:picMkLst>
        </pc:picChg>
        <pc:picChg chg="add del">
          <ac:chgData name="Gabrielle Beinars" userId="bc8354565d34eb66" providerId="LiveId" clId="{DA596781-E27C-4369-97EF-8F7E419D866E}" dt="2021-11-14T18:04:05.057" v="67" actId="26606"/>
          <ac:picMkLst>
            <pc:docMk/>
            <pc:sldMk cId="3139802403" sldId="267"/>
            <ac:picMk id="27" creationId="{C31AA009-40AD-4098-8AE7-680CA35C6EAA}"/>
          </ac:picMkLst>
        </pc:picChg>
        <pc:picChg chg="add del">
          <ac:chgData name="Gabrielle Beinars" userId="bc8354565d34eb66" providerId="LiveId" clId="{DA596781-E27C-4369-97EF-8F7E419D866E}" dt="2021-11-14T18:04:05.057" v="67" actId="26606"/>
          <ac:picMkLst>
            <pc:docMk/>
            <pc:sldMk cId="3139802403" sldId="267"/>
            <ac:picMk id="31" creationId="{CB226365-E8CD-4F1B-B318-7598AA28AE78}"/>
          </ac:picMkLst>
        </pc:picChg>
        <pc:picChg chg="add del">
          <ac:chgData name="Gabrielle Beinars" userId="bc8354565d34eb66" providerId="LiveId" clId="{DA596781-E27C-4369-97EF-8F7E419D866E}" dt="2021-11-14T18:04:05.057" v="67" actId="26606"/>
          <ac:picMkLst>
            <pc:docMk/>
            <pc:sldMk cId="3139802403" sldId="267"/>
            <ac:picMk id="33" creationId="{86F8589D-19E8-4616-A2D6-95125B4528F0}"/>
          </ac:picMkLst>
        </pc:picChg>
        <pc:picChg chg="add del">
          <ac:chgData name="Gabrielle Beinars" userId="bc8354565d34eb66" providerId="LiveId" clId="{DA596781-E27C-4369-97EF-8F7E419D866E}" dt="2021-11-14T18:04:05.057" v="67" actId="26606"/>
          <ac:picMkLst>
            <pc:docMk/>
            <pc:sldMk cId="3139802403" sldId="267"/>
            <ac:picMk id="35" creationId="{5F9D2829-9A1B-41D9-A712-382721D3A7F9}"/>
          </ac:picMkLst>
        </pc:picChg>
        <pc:picChg chg="add del">
          <ac:chgData name="Gabrielle Beinars" userId="bc8354565d34eb66" providerId="LiveId" clId="{DA596781-E27C-4369-97EF-8F7E419D866E}" dt="2021-11-14T18:04:13.396" v="70" actId="26606"/>
          <ac:picMkLst>
            <pc:docMk/>
            <pc:sldMk cId="3139802403" sldId="267"/>
            <ac:picMk id="37" creationId="{9A0F0AC6-A89F-416B-9FA4-48E664065E73}"/>
          </ac:picMkLst>
        </pc:picChg>
        <pc:picChg chg="add del">
          <ac:chgData name="Gabrielle Beinars" userId="bc8354565d34eb66" providerId="LiveId" clId="{DA596781-E27C-4369-97EF-8F7E419D866E}" dt="2021-11-14T18:04:13.396" v="70" actId="26606"/>
          <ac:picMkLst>
            <pc:docMk/>
            <pc:sldMk cId="3139802403" sldId="267"/>
            <ac:picMk id="38" creationId="{C31AA009-40AD-4098-8AE7-680CA35C6EAA}"/>
          </ac:picMkLst>
        </pc:picChg>
        <pc:picChg chg="add">
          <ac:chgData name="Gabrielle Beinars" userId="bc8354565d34eb66" providerId="LiveId" clId="{DA596781-E27C-4369-97EF-8F7E419D866E}" dt="2021-11-14T18:04:13.396" v="70" actId="26606"/>
          <ac:picMkLst>
            <pc:docMk/>
            <pc:sldMk cId="3139802403" sldId="267"/>
            <ac:picMk id="44" creationId="{9A0F0AC6-A89F-416B-9FA4-48E664065E73}"/>
          </ac:picMkLst>
        </pc:picChg>
        <pc:picChg chg="add">
          <ac:chgData name="Gabrielle Beinars" userId="bc8354565d34eb66" providerId="LiveId" clId="{DA596781-E27C-4369-97EF-8F7E419D866E}" dt="2021-11-14T18:04:13.396" v="70" actId="26606"/>
          <ac:picMkLst>
            <pc:docMk/>
            <pc:sldMk cId="3139802403" sldId="267"/>
            <ac:picMk id="46" creationId="{C31AA009-40AD-4098-8AE7-680CA35C6EAA}"/>
          </ac:picMkLst>
        </pc:picChg>
      </pc:sldChg>
      <pc:sldChg chg="addSp delSp modSp add mod modNotesTx">
        <pc:chgData name="Gabrielle Beinars" userId="bc8354565d34eb66" providerId="LiveId" clId="{DA596781-E27C-4369-97EF-8F7E419D866E}" dt="2021-11-14T19:21:01.576" v="791"/>
        <pc:sldMkLst>
          <pc:docMk/>
          <pc:sldMk cId="554513289" sldId="268"/>
        </pc:sldMkLst>
        <pc:spChg chg="mod">
          <ac:chgData name="Gabrielle Beinars" userId="bc8354565d34eb66" providerId="LiveId" clId="{DA596781-E27C-4369-97EF-8F7E419D866E}" dt="2021-11-14T18:05:54.085" v="148" actId="14100"/>
          <ac:spMkLst>
            <pc:docMk/>
            <pc:sldMk cId="554513289" sldId="268"/>
            <ac:spMk id="2" creationId="{7E10B2BF-203C-4B73-AF87-4396256F6263}"/>
          </ac:spMkLst>
        </pc:spChg>
        <pc:spChg chg="del">
          <ac:chgData name="Gabrielle Beinars" userId="bc8354565d34eb66" providerId="LiveId" clId="{DA596781-E27C-4369-97EF-8F7E419D866E}" dt="2021-11-14T18:05:00.139" v="143" actId="478"/>
          <ac:spMkLst>
            <pc:docMk/>
            <pc:sldMk cId="554513289" sldId="268"/>
            <ac:spMk id="3" creationId="{A7856F16-AA73-4E47-9BBA-0490C4CDE0F4}"/>
          </ac:spMkLst>
        </pc:spChg>
        <pc:spChg chg="add del">
          <ac:chgData name="Gabrielle Beinars" userId="bc8354565d34eb66" providerId="LiveId" clId="{DA596781-E27C-4369-97EF-8F7E419D866E}" dt="2021-11-14T18:53:54.496" v="584" actId="478"/>
          <ac:spMkLst>
            <pc:docMk/>
            <pc:sldMk cId="554513289" sldId="268"/>
            <ac:spMk id="10" creationId="{D6904DE5-93EE-4CB1-A051-F6AB496083C8}"/>
          </ac:spMkLst>
        </pc:spChg>
        <pc:picChg chg="add del mod">
          <ac:chgData name="Gabrielle Beinars" userId="bc8354565d34eb66" providerId="LiveId" clId="{DA596781-E27C-4369-97EF-8F7E419D866E}" dt="2021-11-14T19:20:11.888" v="790"/>
          <ac:picMkLst>
            <pc:docMk/>
            <pc:sldMk cId="554513289" sldId="268"/>
            <ac:picMk id="5" creationId="{18DE34DA-322E-4C1D-ABA6-28B8094E87D4}"/>
          </ac:picMkLst>
        </pc:picChg>
        <pc:picChg chg="add del mod">
          <ac:chgData name="Gabrielle Beinars" userId="bc8354565d34eb66" providerId="LiveId" clId="{DA596781-E27C-4369-97EF-8F7E419D866E}" dt="2021-11-14T19:21:01.576" v="791"/>
          <ac:picMkLst>
            <pc:docMk/>
            <pc:sldMk cId="554513289" sldId="268"/>
            <ac:picMk id="6" creationId="{EEDDE32C-7D3B-48EB-89A5-B9B88BD00039}"/>
          </ac:picMkLst>
        </pc:picChg>
        <pc:picChg chg="add mod">
          <ac:chgData name="Gabrielle Beinars" userId="bc8354565d34eb66" providerId="LiveId" clId="{DA596781-E27C-4369-97EF-8F7E419D866E}" dt="2021-11-14T18:05:34.378" v="145" actId="1076"/>
          <ac:picMkLst>
            <pc:docMk/>
            <pc:sldMk cId="554513289" sldId="268"/>
            <ac:picMk id="7" creationId="{8DB733DB-1A6D-4DF9-B322-2C151F93665E}"/>
          </ac:picMkLst>
        </pc:picChg>
        <pc:picChg chg="add mod">
          <ac:chgData name="Gabrielle Beinars" userId="bc8354565d34eb66" providerId="LiveId" clId="{DA596781-E27C-4369-97EF-8F7E419D866E}" dt="2021-11-14T18:05:57.812" v="149" actId="1076"/>
          <ac:picMkLst>
            <pc:docMk/>
            <pc:sldMk cId="554513289" sldId="268"/>
            <ac:picMk id="8" creationId="{73F0DF93-AE04-4013-99BE-BB30D6D0A0F3}"/>
          </ac:picMkLst>
        </pc:picChg>
        <pc:picChg chg="add mod">
          <ac:chgData name="Gabrielle Beinars" userId="bc8354565d34eb66" providerId="LiveId" clId="{DA596781-E27C-4369-97EF-8F7E419D866E}" dt="2021-11-14T19:21:01.576" v="791"/>
          <ac:picMkLst>
            <pc:docMk/>
            <pc:sldMk cId="554513289" sldId="268"/>
            <ac:picMk id="9" creationId="{62FFA043-DC4C-41FC-AA71-B6FB465E91AE}"/>
          </ac:picMkLst>
        </pc:picChg>
      </pc:sldChg>
      <pc:sldChg chg="addSp delSp modSp add mod ord modTransition modAnim modNotesTx">
        <pc:chgData name="Gabrielle Beinars" userId="bc8354565d34eb66" providerId="LiveId" clId="{DA596781-E27C-4369-97EF-8F7E419D866E}" dt="2021-11-14T19:23:10.463" v="793"/>
        <pc:sldMkLst>
          <pc:docMk/>
          <pc:sldMk cId="1477815059" sldId="269"/>
        </pc:sldMkLst>
        <pc:spChg chg="mod">
          <ac:chgData name="Gabrielle Beinars" userId="bc8354565d34eb66" providerId="LiveId" clId="{DA596781-E27C-4369-97EF-8F7E419D866E}" dt="2021-11-14T18:06:22.974" v="165" actId="20577"/>
          <ac:spMkLst>
            <pc:docMk/>
            <pc:sldMk cId="1477815059" sldId="269"/>
            <ac:spMk id="2" creationId="{7E10B2BF-203C-4B73-AF87-4396256F6263}"/>
          </ac:spMkLst>
        </pc:spChg>
        <pc:spChg chg="mod">
          <ac:chgData name="Gabrielle Beinars" userId="bc8354565d34eb66" providerId="LiveId" clId="{DA596781-E27C-4369-97EF-8F7E419D866E}" dt="2021-11-14T18:54:34.088" v="655" actId="20577"/>
          <ac:spMkLst>
            <pc:docMk/>
            <pc:sldMk cId="1477815059" sldId="269"/>
            <ac:spMk id="3" creationId="{A7856F16-AA73-4E47-9BBA-0490C4CDE0F4}"/>
          </ac:spMkLst>
        </pc:spChg>
        <pc:picChg chg="add del mod">
          <ac:chgData name="Gabrielle Beinars" userId="bc8354565d34eb66" providerId="LiveId" clId="{DA596781-E27C-4369-97EF-8F7E419D866E}" dt="2021-11-14T19:20:11.888" v="790"/>
          <ac:picMkLst>
            <pc:docMk/>
            <pc:sldMk cId="1477815059" sldId="269"/>
            <ac:picMk id="4" creationId="{28CD2EE7-3952-4DD5-AE21-CAC0315217FC}"/>
          </ac:picMkLst>
        </pc:picChg>
        <pc:picChg chg="add del mod">
          <ac:chgData name="Gabrielle Beinars" userId="bc8354565d34eb66" providerId="LiveId" clId="{DA596781-E27C-4369-97EF-8F7E419D866E}" dt="2021-11-14T19:22:23.532" v="792"/>
          <ac:picMkLst>
            <pc:docMk/>
            <pc:sldMk cId="1477815059" sldId="269"/>
            <ac:picMk id="5" creationId="{E5391D50-2D59-409F-8814-7DF14CA7BDD0}"/>
          </ac:picMkLst>
        </pc:picChg>
        <pc:picChg chg="add mod">
          <ac:chgData name="Gabrielle Beinars" userId="bc8354565d34eb66" providerId="LiveId" clId="{DA596781-E27C-4369-97EF-8F7E419D866E}" dt="2021-11-14T19:23:10.463" v="793"/>
          <ac:picMkLst>
            <pc:docMk/>
            <pc:sldMk cId="1477815059" sldId="269"/>
            <ac:picMk id="6" creationId="{6DB6D917-55CF-4714-B4D7-017357C91241}"/>
          </ac:picMkLst>
        </pc:picChg>
      </pc:sldChg>
      <pc:sldChg chg="addSp delSp modSp add mod modTransition modAnim modNotesTx">
        <pc:chgData name="Gabrielle Beinars" userId="bc8354565d34eb66" providerId="LiveId" clId="{DA596781-E27C-4369-97EF-8F7E419D866E}" dt="2021-11-14T19:29:47.640" v="800"/>
        <pc:sldMkLst>
          <pc:docMk/>
          <pc:sldMk cId="1468628365" sldId="270"/>
        </pc:sldMkLst>
        <pc:spChg chg="mod">
          <ac:chgData name="Gabrielle Beinars" userId="bc8354565d34eb66" providerId="LiveId" clId="{DA596781-E27C-4369-97EF-8F7E419D866E}" dt="2021-11-14T18:14:44.813" v="504" actId="1076"/>
          <ac:spMkLst>
            <pc:docMk/>
            <pc:sldMk cId="1468628365" sldId="270"/>
            <ac:spMk id="2" creationId="{7E10B2BF-203C-4B73-AF87-4396256F6263}"/>
          </ac:spMkLst>
        </pc:spChg>
        <pc:spChg chg="del">
          <ac:chgData name="Gabrielle Beinars" userId="bc8354565d34eb66" providerId="LiveId" clId="{DA596781-E27C-4369-97EF-8F7E419D866E}" dt="2021-11-14T18:14:15.955" v="499" actId="478"/>
          <ac:spMkLst>
            <pc:docMk/>
            <pc:sldMk cId="1468628365" sldId="270"/>
            <ac:spMk id="3" creationId="{A7856F16-AA73-4E47-9BBA-0490C4CDE0F4}"/>
          </ac:spMkLst>
        </pc:spChg>
        <pc:spChg chg="del">
          <ac:chgData name="Gabrielle Beinars" userId="bc8354565d34eb66" providerId="LiveId" clId="{DA596781-E27C-4369-97EF-8F7E419D866E}" dt="2021-11-14T18:14:28.300" v="501" actId="26606"/>
          <ac:spMkLst>
            <pc:docMk/>
            <pc:sldMk cId="1468628365" sldId="270"/>
            <ac:spMk id="48" creationId="{A4921F60-5118-4274-90FB-B9934DC833E8}"/>
          </ac:spMkLst>
        </pc:spChg>
        <pc:spChg chg="add">
          <ac:chgData name="Gabrielle Beinars" userId="bc8354565d34eb66" providerId="LiveId" clId="{DA596781-E27C-4369-97EF-8F7E419D866E}" dt="2021-11-14T18:14:28.300" v="501" actId="26606"/>
          <ac:spMkLst>
            <pc:docMk/>
            <pc:sldMk cId="1468628365" sldId="270"/>
            <ac:spMk id="57" creationId="{2AA5FEE9-72A9-4E21-9963-B669E10D2A11}"/>
          </ac:spMkLst>
        </pc:spChg>
        <pc:picChg chg="add del mod">
          <ac:chgData name="Gabrielle Beinars" userId="bc8354565d34eb66" providerId="LiveId" clId="{DA596781-E27C-4369-97EF-8F7E419D866E}" dt="2021-11-14T19:25:42.730" v="799"/>
          <ac:picMkLst>
            <pc:docMk/>
            <pc:sldMk cId="1468628365" sldId="270"/>
            <ac:picMk id="4" creationId="{2ECE946F-B02E-441A-9549-DC85DCF31573}"/>
          </ac:picMkLst>
        </pc:picChg>
        <pc:picChg chg="add mod">
          <ac:chgData name="Gabrielle Beinars" userId="bc8354565d34eb66" providerId="LiveId" clId="{DA596781-E27C-4369-97EF-8F7E419D866E}" dt="2021-11-14T19:29:47.640" v="800"/>
          <ac:picMkLst>
            <pc:docMk/>
            <pc:sldMk cId="1468628365" sldId="270"/>
            <ac:picMk id="5" creationId="{3450C807-90A2-4F12-AC6F-C91353C85D75}"/>
          </ac:picMkLst>
        </pc:picChg>
        <pc:picChg chg="add mod">
          <ac:chgData name="Gabrielle Beinars" userId="bc8354565d34eb66" providerId="LiveId" clId="{DA596781-E27C-4369-97EF-8F7E419D866E}" dt="2021-11-14T18:14:48.756" v="505" actId="1076"/>
          <ac:picMkLst>
            <pc:docMk/>
            <pc:sldMk cId="1468628365" sldId="270"/>
            <ac:picMk id="7" creationId="{BF1F02BE-F89D-44BC-9DB6-C1FE9F37E64B}"/>
          </ac:picMkLst>
        </pc:picChg>
        <pc:picChg chg="del">
          <ac:chgData name="Gabrielle Beinars" userId="bc8354565d34eb66" providerId="LiveId" clId="{DA596781-E27C-4369-97EF-8F7E419D866E}" dt="2021-11-14T18:14:28.300" v="501" actId="26606"/>
          <ac:picMkLst>
            <pc:docMk/>
            <pc:sldMk cId="1468628365" sldId="270"/>
            <ac:picMk id="44" creationId="{9A0F0AC6-A89F-416B-9FA4-48E664065E73}"/>
          </ac:picMkLst>
        </pc:picChg>
        <pc:picChg chg="del">
          <ac:chgData name="Gabrielle Beinars" userId="bc8354565d34eb66" providerId="LiveId" clId="{DA596781-E27C-4369-97EF-8F7E419D866E}" dt="2021-11-14T18:14:28.300" v="501" actId="26606"/>
          <ac:picMkLst>
            <pc:docMk/>
            <pc:sldMk cId="1468628365" sldId="270"/>
            <ac:picMk id="46" creationId="{C31AA009-40AD-4098-8AE7-680CA35C6EAA}"/>
          </ac:picMkLst>
        </pc:picChg>
        <pc:picChg chg="add">
          <ac:chgData name="Gabrielle Beinars" userId="bc8354565d34eb66" providerId="LiveId" clId="{DA596781-E27C-4369-97EF-8F7E419D866E}" dt="2021-11-14T18:14:28.300" v="501" actId="26606"/>
          <ac:picMkLst>
            <pc:docMk/>
            <pc:sldMk cId="1468628365" sldId="270"/>
            <ac:picMk id="53" creationId="{25496B42-CC46-4183-B481-887CD3E8C725}"/>
          </ac:picMkLst>
        </pc:picChg>
        <pc:picChg chg="add">
          <ac:chgData name="Gabrielle Beinars" userId="bc8354565d34eb66" providerId="LiveId" clId="{DA596781-E27C-4369-97EF-8F7E419D866E}" dt="2021-11-14T18:14:28.300" v="501" actId="26606"/>
          <ac:picMkLst>
            <pc:docMk/>
            <pc:sldMk cId="1468628365" sldId="270"/>
            <ac:picMk id="55" creationId="{E2758CE0-F916-4DCE-88D1-71430BE441B2}"/>
          </ac:picMkLst>
        </pc:picChg>
        <pc:picChg chg="add">
          <ac:chgData name="Gabrielle Beinars" userId="bc8354565d34eb66" providerId="LiveId" clId="{DA596781-E27C-4369-97EF-8F7E419D866E}" dt="2021-11-14T18:14:28.300" v="501" actId="26606"/>
          <ac:picMkLst>
            <pc:docMk/>
            <pc:sldMk cId="1468628365" sldId="270"/>
            <ac:picMk id="59" creationId="{2610389F-048F-4C12-B2B9-F77BFF419393}"/>
          </ac:picMkLst>
        </pc:picChg>
        <pc:picChg chg="add">
          <ac:chgData name="Gabrielle Beinars" userId="bc8354565d34eb66" providerId="LiveId" clId="{DA596781-E27C-4369-97EF-8F7E419D866E}" dt="2021-11-14T18:14:28.300" v="501" actId="26606"/>
          <ac:picMkLst>
            <pc:docMk/>
            <pc:sldMk cId="1468628365" sldId="270"/>
            <ac:picMk id="61" creationId="{69B87235-C7E3-4CFA-AD55-B9EA4D580723}"/>
          </ac:picMkLst>
        </pc:picChg>
      </pc:sldChg>
      <pc:sldChg chg="addSp delSp modSp add mod modNotesTx">
        <pc:chgData name="Gabrielle Beinars" userId="bc8354565d34eb66" providerId="LiveId" clId="{DA596781-E27C-4369-97EF-8F7E419D866E}" dt="2021-11-14T19:29:47.640" v="800"/>
        <pc:sldMkLst>
          <pc:docMk/>
          <pc:sldMk cId="1742443148" sldId="271"/>
        </pc:sldMkLst>
        <pc:spChg chg="mod">
          <ac:chgData name="Gabrielle Beinars" userId="bc8354565d34eb66" providerId="LiveId" clId="{DA596781-E27C-4369-97EF-8F7E419D866E}" dt="2021-11-14T18:13:07.118" v="493" actId="26606"/>
          <ac:spMkLst>
            <pc:docMk/>
            <pc:sldMk cId="1742443148" sldId="271"/>
            <ac:spMk id="2" creationId="{7E10B2BF-203C-4B73-AF87-4396256F6263}"/>
          </ac:spMkLst>
        </pc:spChg>
        <pc:spChg chg="del">
          <ac:chgData name="Gabrielle Beinars" userId="bc8354565d34eb66" providerId="LiveId" clId="{DA596781-E27C-4369-97EF-8F7E419D866E}" dt="2021-11-14T18:12:00.658" v="439" actId="478"/>
          <ac:spMkLst>
            <pc:docMk/>
            <pc:sldMk cId="1742443148" sldId="271"/>
            <ac:spMk id="3" creationId="{A7856F16-AA73-4E47-9BBA-0490C4CDE0F4}"/>
          </ac:spMkLst>
        </pc:spChg>
        <pc:spChg chg="add del">
          <ac:chgData name="Gabrielle Beinars" userId="bc8354565d34eb66" providerId="LiveId" clId="{DA596781-E27C-4369-97EF-8F7E419D866E}" dt="2021-11-14T18:12:04.533" v="443" actId="26606"/>
          <ac:spMkLst>
            <pc:docMk/>
            <pc:sldMk cId="1742443148" sldId="271"/>
            <ac:spMk id="48" creationId="{A4921F60-5118-4274-90FB-B9934DC833E8}"/>
          </ac:spMkLst>
        </pc:spChg>
        <pc:spChg chg="add del">
          <ac:chgData name="Gabrielle Beinars" userId="bc8354565d34eb66" providerId="LiveId" clId="{DA596781-E27C-4369-97EF-8F7E419D866E}" dt="2021-11-14T18:12:04.463" v="441" actId="26606"/>
          <ac:spMkLst>
            <pc:docMk/>
            <pc:sldMk cId="1742443148" sldId="271"/>
            <ac:spMk id="57" creationId="{31CA2540-FD07-4286-91E4-8D0DE4E50979}"/>
          </ac:spMkLst>
        </pc:spChg>
        <pc:spChg chg="add del">
          <ac:chgData name="Gabrielle Beinars" userId="bc8354565d34eb66" providerId="LiveId" clId="{DA596781-E27C-4369-97EF-8F7E419D866E}" dt="2021-11-14T18:13:07.118" v="493" actId="26606"/>
          <ac:spMkLst>
            <pc:docMk/>
            <pc:sldMk cId="1742443148" sldId="271"/>
            <ac:spMk id="67" creationId="{31CA2540-FD07-4286-91E4-8D0DE4E50979}"/>
          </ac:spMkLst>
        </pc:spChg>
        <pc:spChg chg="add">
          <ac:chgData name="Gabrielle Beinars" userId="bc8354565d34eb66" providerId="LiveId" clId="{DA596781-E27C-4369-97EF-8F7E419D866E}" dt="2021-11-14T18:13:07.118" v="493" actId="26606"/>
          <ac:spMkLst>
            <pc:docMk/>
            <pc:sldMk cId="1742443148" sldId="271"/>
            <ac:spMk id="79" creationId="{53E559B7-FFF0-4CD8-9260-633468131126}"/>
          </ac:spMkLst>
        </pc:spChg>
        <pc:graphicFrameChg chg="add mod modGraphic">
          <ac:chgData name="Gabrielle Beinars" userId="bc8354565d34eb66" providerId="LiveId" clId="{DA596781-E27C-4369-97EF-8F7E419D866E}" dt="2021-11-14T18:13:07.118" v="493" actId="26606"/>
          <ac:graphicFrameMkLst>
            <pc:docMk/>
            <pc:sldMk cId="1742443148" sldId="271"/>
            <ac:graphicFrameMk id="4" creationId="{23FDC7F4-D5AB-4007-AB24-7CB7AC13D911}"/>
          </ac:graphicFrameMkLst>
        </pc:graphicFrameChg>
        <pc:graphicFrameChg chg="add del mod replId modGraphic">
          <ac:chgData name="Gabrielle Beinars" userId="bc8354565d34eb66" providerId="LiveId" clId="{DA596781-E27C-4369-97EF-8F7E419D866E}" dt="2021-11-14T18:12:04.533" v="443" actId="26606"/>
          <ac:graphicFrameMkLst>
            <pc:docMk/>
            <pc:sldMk cId="1742443148" sldId="271"/>
            <ac:graphicFrameMk id="71" creationId="{23FDC7F4-D5AB-4007-AB24-7CB7AC13D911}"/>
          </ac:graphicFrameMkLst>
        </pc:graphicFrameChg>
        <pc:picChg chg="add mod">
          <ac:chgData name="Gabrielle Beinars" userId="bc8354565d34eb66" providerId="LiveId" clId="{DA596781-E27C-4369-97EF-8F7E419D866E}" dt="2021-11-14T19:29:47.640" v="800"/>
          <ac:picMkLst>
            <pc:docMk/>
            <pc:sldMk cId="1742443148" sldId="271"/>
            <ac:picMk id="5" creationId="{249CF9B6-645E-45BB-982E-EAC91239E71F}"/>
          </ac:picMkLst>
        </pc:picChg>
        <pc:picChg chg="add del">
          <ac:chgData name="Gabrielle Beinars" userId="bc8354565d34eb66" providerId="LiveId" clId="{DA596781-E27C-4369-97EF-8F7E419D866E}" dt="2021-11-14T18:12:04.533" v="443" actId="26606"/>
          <ac:picMkLst>
            <pc:docMk/>
            <pc:sldMk cId="1742443148" sldId="271"/>
            <ac:picMk id="44" creationId="{9A0F0AC6-A89F-416B-9FA4-48E664065E73}"/>
          </ac:picMkLst>
        </pc:picChg>
        <pc:picChg chg="add del">
          <ac:chgData name="Gabrielle Beinars" userId="bc8354565d34eb66" providerId="LiveId" clId="{DA596781-E27C-4369-97EF-8F7E419D866E}" dt="2021-11-14T18:12:04.533" v="443" actId="26606"/>
          <ac:picMkLst>
            <pc:docMk/>
            <pc:sldMk cId="1742443148" sldId="271"/>
            <ac:picMk id="46" creationId="{C31AA009-40AD-4098-8AE7-680CA35C6EAA}"/>
          </ac:picMkLst>
        </pc:picChg>
        <pc:picChg chg="add del">
          <ac:chgData name="Gabrielle Beinars" userId="bc8354565d34eb66" providerId="LiveId" clId="{DA596781-E27C-4369-97EF-8F7E419D866E}" dt="2021-11-14T18:12:04.463" v="441" actId="26606"/>
          <ac:picMkLst>
            <pc:docMk/>
            <pc:sldMk cId="1742443148" sldId="271"/>
            <ac:picMk id="53" creationId="{25496B42-CC46-4183-B481-887CD3E8C725}"/>
          </ac:picMkLst>
        </pc:picChg>
        <pc:picChg chg="add del">
          <ac:chgData name="Gabrielle Beinars" userId="bc8354565d34eb66" providerId="LiveId" clId="{DA596781-E27C-4369-97EF-8F7E419D866E}" dt="2021-11-14T18:12:04.463" v="441" actId="26606"/>
          <ac:picMkLst>
            <pc:docMk/>
            <pc:sldMk cId="1742443148" sldId="271"/>
            <ac:picMk id="55" creationId="{E2758CE0-F916-4DCE-88D1-71430BE441B2}"/>
          </ac:picMkLst>
        </pc:picChg>
        <pc:picChg chg="add del">
          <ac:chgData name="Gabrielle Beinars" userId="bc8354565d34eb66" providerId="LiveId" clId="{DA596781-E27C-4369-97EF-8F7E419D866E}" dt="2021-11-14T18:12:04.463" v="441" actId="26606"/>
          <ac:picMkLst>
            <pc:docMk/>
            <pc:sldMk cId="1742443148" sldId="271"/>
            <ac:picMk id="59" creationId="{214924F5-CDC2-4DFA-82F3-4843ADD678A7}"/>
          </ac:picMkLst>
        </pc:picChg>
        <pc:picChg chg="add del">
          <ac:chgData name="Gabrielle Beinars" userId="bc8354565d34eb66" providerId="LiveId" clId="{DA596781-E27C-4369-97EF-8F7E419D866E}" dt="2021-11-14T18:12:04.463" v="441" actId="26606"/>
          <ac:picMkLst>
            <pc:docMk/>
            <pc:sldMk cId="1742443148" sldId="271"/>
            <ac:picMk id="61" creationId="{AED59812-6820-446C-B994-0D059C97DC3F}"/>
          </ac:picMkLst>
        </pc:picChg>
        <pc:picChg chg="add del">
          <ac:chgData name="Gabrielle Beinars" userId="bc8354565d34eb66" providerId="LiveId" clId="{DA596781-E27C-4369-97EF-8F7E419D866E}" dt="2021-11-14T18:12:04.463" v="441" actId="26606"/>
          <ac:picMkLst>
            <pc:docMk/>
            <pc:sldMk cId="1742443148" sldId="271"/>
            <ac:picMk id="63" creationId="{E844ED7C-1917-40D8-8B42-1B1C27BC5A54}"/>
          </ac:picMkLst>
        </pc:picChg>
        <pc:picChg chg="add del">
          <ac:chgData name="Gabrielle Beinars" userId="bc8354565d34eb66" providerId="LiveId" clId="{DA596781-E27C-4369-97EF-8F7E419D866E}" dt="2021-11-14T18:13:07.118" v="493" actId="26606"/>
          <ac:picMkLst>
            <pc:docMk/>
            <pc:sldMk cId="1742443148" sldId="271"/>
            <ac:picMk id="65" creationId="{25496B42-CC46-4183-B481-887CD3E8C725}"/>
          </ac:picMkLst>
        </pc:picChg>
        <pc:picChg chg="add del">
          <ac:chgData name="Gabrielle Beinars" userId="bc8354565d34eb66" providerId="LiveId" clId="{DA596781-E27C-4369-97EF-8F7E419D866E}" dt="2021-11-14T18:13:07.118" v="493" actId="26606"/>
          <ac:picMkLst>
            <pc:docMk/>
            <pc:sldMk cId="1742443148" sldId="271"/>
            <ac:picMk id="66" creationId="{E2758CE0-F916-4DCE-88D1-71430BE441B2}"/>
          </ac:picMkLst>
        </pc:picChg>
        <pc:picChg chg="add del">
          <ac:chgData name="Gabrielle Beinars" userId="bc8354565d34eb66" providerId="LiveId" clId="{DA596781-E27C-4369-97EF-8F7E419D866E}" dt="2021-11-14T18:13:07.118" v="493" actId="26606"/>
          <ac:picMkLst>
            <pc:docMk/>
            <pc:sldMk cId="1742443148" sldId="271"/>
            <ac:picMk id="68" creationId="{214924F5-CDC2-4DFA-82F3-4843ADD678A7}"/>
          </ac:picMkLst>
        </pc:picChg>
        <pc:picChg chg="add del">
          <ac:chgData name="Gabrielle Beinars" userId="bc8354565d34eb66" providerId="LiveId" clId="{DA596781-E27C-4369-97EF-8F7E419D866E}" dt="2021-11-14T18:13:07.118" v="493" actId="26606"/>
          <ac:picMkLst>
            <pc:docMk/>
            <pc:sldMk cId="1742443148" sldId="271"/>
            <ac:picMk id="69" creationId="{AED59812-6820-446C-B994-0D059C97DC3F}"/>
          </ac:picMkLst>
        </pc:picChg>
        <pc:picChg chg="add del">
          <ac:chgData name="Gabrielle Beinars" userId="bc8354565d34eb66" providerId="LiveId" clId="{DA596781-E27C-4369-97EF-8F7E419D866E}" dt="2021-11-14T18:13:07.118" v="493" actId="26606"/>
          <ac:picMkLst>
            <pc:docMk/>
            <pc:sldMk cId="1742443148" sldId="271"/>
            <ac:picMk id="70" creationId="{E844ED7C-1917-40D8-8B42-1B1C27BC5A54}"/>
          </ac:picMkLst>
        </pc:picChg>
        <pc:picChg chg="add">
          <ac:chgData name="Gabrielle Beinars" userId="bc8354565d34eb66" providerId="LiveId" clId="{DA596781-E27C-4369-97EF-8F7E419D866E}" dt="2021-11-14T18:13:07.118" v="493" actId="26606"/>
          <ac:picMkLst>
            <pc:docMk/>
            <pc:sldMk cId="1742443148" sldId="271"/>
            <ac:picMk id="75" creationId="{25496B42-CC46-4183-B481-887CD3E8C725}"/>
          </ac:picMkLst>
        </pc:picChg>
        <pc:picChg chg="add">
          <ac:chgData name="Gabrielle Beinars" userId="bc8354565d34eb66" providerId="LiveId" clId="{DA596781-E27C-4369-97EF-8F7E419D866E}" dt="2021-11-14T18:13:07.118" v="493" actId="26606"/>
          <ac:picMkLst>
            <pc:docMk/>
            <pc:sldMk cId="1742443148" sldId="271"/>
            <ac:picMk id="77" creationId="{E2758CE0-F916-4DCE-88D1-71430BE441B2}"/>
          </ac:picMkLst>
        </pc:picChg>
        <pc:picChg chg="add">
          <ac:chgData name="Gabrielle Beinars" userId="bc8354565d34eb66" providerId="LiveId" clId="{DA596781-E27C-4369-97EF-8F7E419D866E}" dt="2021-11-14T18:13:07.118" v="493" actId="26606"/>
          <ac:picMkLst>
            <pc:docMk/>
            <pc:sldMk cId="1742443148" sldId="271"/>
            <ac:picMk id="81" creationId="{180BC9E0-1901-4FD9-90B5-82D9EE5137E1}"/>
          </ac:picMkLst>
        </pc:picChg>
      </pc:sldChg>
      <pc:sldChg chg="addSp modSp add mod modNotesTx">
        <pc:chgData name="Gabrielle Beinars" userId="bc8354565d34eb66" providerId="LiveId" clId="{DA596781-E27C-4369-97EF-8F7E419D866E}" dt="2021-11-14T19:31:35.398" v="801"/>
        <pc:sldMkLst>
          <pc:docMk/>
          <pc:sldMk cId="689065668" sldId="272"/>
        </pc:sldMkLst>
        <pc:spChg chg="mod">
          <ac:chgData name="Gabrielle Beinars" userId="bc8354565d34eb66" providerId="LiveId" clId="{DA596781-E27C-4369-97EF-8F7E419D866E}" dt="2021-11-14T18:07:06.120" v="219" actId="20577"/>
          <ac:spMkLst>
            <pc:docMk/>
            <pc:sldMk cId="689065668" sldId="272"/>
            <ac:spMk id="2" creationId="{7E10B2BF-203C-4B73-AF87-4396256F6263}"/>
          </ac:spMkLst>
        </pc:spChg>
        <pc:spChg chg="mod">
          <ac:chgData name="Gabrielle Beinars" userId="bc8354565d34eb66" providerId="LiveId" clId="{DA596781-E27C-4369-97EF-8F7E419D866E}" dt="2021-11-14T18:14:08.897" v="498" actId="403"/>
          <ac:spMkLst>
            <pc:docMk/>
            <pc:sldMk cId="689065668" sldId="272"/>
            <ac:spMk id="3" creationId="{A7856F16-AA73-4E47-9BBA-0490C4CDE0F4}"/>
          </ac:spMkLst>
        </pc:spChg>
        <pc:picChg chg="add mod">
          <ac:chgData name="Gabrielle Beinars" userId="bc8354565d34eb66" providerId="LiveId" clId="{DA596781-E27C-4369-97EF-8F7E419D866E}" dt="2021-11-14T19:31:35.398" v="801"/>
          <ac:picMkLst>
            <pc:docMk/>
            <pc:sldMk cId="689065668" sldId="272"/>
            <ac:picMk id="4" creationId="{A4038EEE-6B3F-4A58-9208-8747C4F9B1C8}"/>
          </ac:picMkLst>
        </pc:picChg>
      </pc:sldChg>
      <pc:sldChg chg="addSp modSp add mod modNotesTx">
        <pc:chgData name="Gabrielle Beinars" userId="bc8354565d34eb66" providerId="LiveId" clId="{DA596781-E27C-4369-97EF-8F7E419D866E}" dt="2021-11-14T19:32:38.608" v="802"/>
        <pc:sldMkLst>
          <pc:docMk/>
          <pc:sldMk cId="4118555889" sldId="273"/>
        </pc:sldMkLst>
        <pc:spChg chg="mod">
          <ac:chgData name="Gabrielle Beinars" userId="bc8354565d34eb66" providerId="LiveId" clId="{DA596781-E27C-4369-97EF-8F7E419D866E}" dt="2021-11-14T18:15:24.467" v="509" actId="313"/>
          <ac:spMkLst>
            <pc:docMk/>
            <pc:sldMk cId="4118555889" sldId="273"/>
            <ac:spMk id="2" creationId="{7E10B2BF-203C-4B73-AF87-4396256F6263}"/>
          </ac:spMkLst>
        </pc:spChg>
        <pc:spChg chg="mod">
          <ac:chgData name="Gabrielle Beinars" userId="bc8354565d34eb66" providerId="LiveId" clId="{DA596781-E27C-4369-97EF-8F7E419D866E}" dt="2021-11-14T19:15:19.062" v="781" actId="20577"/>
          <ac:spMkLst>
            <pc:docMk/>
            <pc:sldMk cId="4118555889" sldId="273"/>
            <ac:spMk id="3" creationId="{A7856F16-AA73-4E47-9BBA-0490C4CDE0F4}"/>
          </ac:spMkLst>
        </pc:spChg>
        <pc:picChg chg="add mod">
          <ac:chgData name="Gabrielle Beinars" userId="bc8354565d34eb66" providerId="LiveId" clId="{DA596781-E27C-4369-97EF-8F7E419D866E}" dt="2021-11-14T19:32:38.608" v="802"/>
          <ac:picMkLst>
            <pc:docMk/>
            <pc:sldMk cId="4118555889" sldId="273"/>
            <ac:picMk id="4" creationId="{F85DFB5F-667B-40A8-82DA-4017490236E7}"/>
          </ac:picMkLst>
        </pc:picChg>
      </pc:sldChg>
      <pc:sldChg chg="modSp add del mod modNotesTx">
        <pc:chgData name="Gabrielle Beinars" userId="bc8354565d34eb66" providerId="LiveId" clId="{DA596781-E27C-4369-97EF-8F7E419D866E}" dt="2021-11-14T19:32:47.752" v="803" actId="47"/>
        <pc:sldMkLst>
          <pc:docMk/>
          <pc:sldMk cId="3042069524" sldId="274"/>
        </pc:sldMkLst>
        <pc:spChg chg="mod">
          <ac:chgData name="Gabrielle Beinars" userId="bc8354565d34eb66" providerId="LiveId" clId="{DA596781-E27C-4369-97EF-8F7E419D866E}" dt="2021-11-14T18:08:03.831" v="362" actId="20577"/>
          <ac:spMkLst>
            <pc:docMk/>
            <pc:sldMk cId="3042069524" sldId="274"/>
            <ac:spMk id="2" creationId="{7E10B2BF-203C-4B73-AF87-4396256F6263}"/>
          </ac:spMkLst>
        </pc:spChg>
        <pc:spChg chg="mod">
          <ac:chgData name="Gabrielle Beinars" userId="bc8354565d34eb66" providerId="LiveId" clId="{DA596781-E27C-4369-97EF-8F7E419D866E}" dt="2021-11-14T18:17:17.849" v="541" actId="403"/>
          <ac:spMkLst>
            <pc:docMk/>
            <pc:sldMk cId="3042069524" sldId="274"/>
            <ac:spMk id="3" creationId="{A7856F16-AA73-4E47-9BBA-0490C4CDE0F4}"/>
          </ac:spMkLst>
        </pc:spChg>
      </pc:sldChg>
      <pc:sldChg chg="addSp delSp modSp add mod modTransition modAnim">
        <pc:chgData name="Gabrielle Beinars" userId="bc8354565d34eb66" providerId="LiveId" clId="{DA596781-E27C-4369-97EF-8F7E419D866E}" dt="2021-11-14T19:33:12.340" v="806"/>
        <pc:sldMkLst>
          <pc:docMk/>
          <pc:sldMk cId="3219675170" sldId="275"/>
        </pc:sldMkLst>
        <pc:spChg chg="mod">
          <ac:chgData name="Gabrielle Beinars" userId="bc8354565d34eb66" providerId="LiveId" clId="{DA596781-E27C-4369-97EF-8F7E419D866E}" dt="2021-11-14T18:19:24.550" v="567" actId="1076"/>
          <ac:spMkLst>
            <pc:docMk/>
            <pc:sldMk cId="3219675170" sldId="275"/>
            <ac:spMk id="2" creationId="{7E10B2BF-203C-4B73-AF87-4396256F6263}"/>
          </ac:spMkLst>
        </pc:spChg>
        <pc:spChg chg="mod">
          <ac:chgData name="Gabrielle Beinars" userId="bc8354565d34eb66" providerId="LiveId" clId="{DA596781-E27C-4369-97EF-8F7E419D866E}" dt="2021-11-14T18:19:19.250" v="566" actId="1076"/>
          <ac:spMkLst>
            <pc:docMk/>
            <pc:sldMk cId="3219675170" sldId="275"/>
            <ac:spMk id="3" creationId="{A7856F16-AA73-4E47-9BBA-0490C4CDE0F4}"/>
          </ac:spMkLst>
        </pc:spChg>
        <pc:picChg chg="add del mod">
          <ac:chgData name="Gabrielle Beinars" userId="bc8354565d34eb66" providerId="LiveId" clId="{DA596781-E27C-4369-97EF-8F7E419D866E}" dt="2021-11-14T19:33:02.457" v="805"/>
          <ac:picMkLst>
            <pc:docMk/>
            <pc:sldMk cId="3219675170" sldId="275"/>
            <ac:picMk id="4" creationId="{3C706FFB-3C45-4B9F-BE11-328FD12745F6}"/>
          </ac:picMkLst>
        </pc:picChg>
        <pc:picChg chg="add mod">
          <ac:chgData name="Gabrielle Beinars" userId="bc8354565d34eb66" providerId="LiveId" clId="{DA596781-E27C-4369-97EF-8F7E419D866E}" dt="2021-11-14T19:33:12.340" v="806"/>
          <ac:picMkLst>
            <pc:docMk/>
            <pc:sldMk cId="3219675170" sldId="275"/>
            <ac:picMk id="5" creationId="{0FCE9AB7-EE4F-4E79-B29C-549B628B2DF0}"/>
          </ac:picMkLst>
        </pc:picChg>
      </pc:sldChg>
      <pc:sldChg chg="addSp delSp modSp add mod modAnim modNotesTx">
        <pc:chgData name="Gabrielle Beinars" userId="bc8354565d34eb66" providerId="LiveId" clId="{DA596781-E27C-4369-97EF-8F7E419D866E}" dt="2021-11-14T19:24:09.929" v="794"/>
        <pc:sldMkLst>
          <pc:docMk/>
          <pc:sldMk cId="674405178" sldId="276"/>
        </pc:sldMkLst>
        <pc:spChg chg="mod">
          <ac:chgData name="Gabrielle Beinars" userId="bc8354565d34eb66" providerId="LiveId" clId="{DA596781-E27C-4369-97EF-8F7E419D866E}" dt="2021-11-14T18:09:32.402" v="415" actId="14100"/>
          <ac:spMkLst>
            <pc:docMk/>
            <pc:sldMk cId="674405178" sldId="276"/>
            <ac:spMk id="2" creationId="{7E10B2BF-203C-4B73-AF87-4396256F6263}"/>
          </ac:spMkLst>
        </pc:spChg>
        <pc:spChg chg="del">
          <ac:chgData name="Gabrielle Beinars" userId="bc8354565d34eb66" providerId="LiveId" clId="{DA596781-E27C-4369-97EF-8F7E419D866E}" dt="2021-11-14T18:09:06.653" v="408" actId="478"/>
          <ac:spMkLst>
            <pc:docMk/>
            <pc:sldMk cId="674405178" sldId="276"/>
            <ac:spMk id="3" creationId="{A7856F16-AA73-4E47-9BBA-0490C4CDE0F4}"/>
          </ac:spMkLst>
        </pc:spChg>
        <pc:picChg chg="add mod">
          <ac:chgData name="Gabrielle Beinars" userId="bc8354565d34eb66" providerId="LiveId" clId="{DA596781-E27C-4369-97EF-8F7E419D866E}" dt="2021-11-14T19:24:09.929" v="794"/>
          <ac:picMkLst>
            <pc:docMk/>
            <pc:sldMk cId="674405178" sldId="276"/>
            <ac:picMk id="4" creationId="{82148472-F0D6-4385-A436-A65C6C66A1B6}"/>
          </ac:picMkLst>
        </pc:picChg>
        <pc:picChg chg="add mod">
          <ac:chgData name="Gabrielle Beinars" userId="bc8354565d34eb66" providerId="LiveId" clId="{DA596781-E27C-4369-97EF-8F7E419D866E}" dt="2021-11-14T18:15:14.780" v="508" actId="14100"/>
          <ac:picMkLst>
            <pc:docMk/>
            <pc:sldMk cId="674405178" sldId="276"/>
            <ac:picMk id="7" creationId="{8D4F00E4-8212-4EE1-A8C7-9BB6998ABE3D}"/>
          </ac:picMkLst>
        </pc:picChg>
        <pc:picChg chg="add mod">
          <ac:chgData name="Gabrielle Beinars" userId="bc8354565d34eb66" providerId="LiveId" clId="{DA596781-E27C-4369-97EF-8F7E419D866E}" dt="2021-11-14T18:19:52.155" v="573" actId="1076"/>
          <ac:picMkLst>
            <pc:docMk/>
            <pc:sldMk cId="674405178" sldId="276"/>
            <ac:picMk id="8" creationId="{9F17B347-C3B4-46D4-B73A-BACC47C574D2}"/>
          </ac:picMkLst>
        </pc:picChg>
      </pc:sldChg>
      <pc:sldChg chg="new del">
        <pc:chgData name="Gabrielle Beinars" userId="bc8354565d34eb66" providerId="LiveId" clId="{DA596781-E27C-4369-97EF-8F7E419D866E}" dt="2021-11-14T18:08:36.078" v="375" actId="47"/>
        <pc:sldMkLst>
          <pc:docMk/>
          <pc:sldMk cId="2643035489" sldId="276"/>
        </pc:sldMkLst>
      </pc:sldChg>
      <pc:sldChg chg="addSp delSp modSp add mod">
        <pc:chgData name="Gabrielle Beinars" userId="bc8354565d34eb66" providerId="LiveId" clId="{DA596781-E27C-4369-97EF-8F7E419D866E}" dt="2021-11-14T19:24:27.500" v="795"/>
        <pc:sldMkLst>
          <pc:docMk/>
          <pc:sldMk cId="393237872" sldId="277"/>
        </pc:sldMkLst>
        <pc:spChg chg="mod">
          <ac:chgData name="Gabrielle Beinars" userId="bc8354565d34eb66" providerId="LiveId" clId="{DA596781-E27C-4369-97EF-8F7E419D866E}" dt="2021-11-14T18:10:50.926" v="436" actId="313"/>
          <ac:spMkLst>
            <pc:docMk/>
            <pc:sldMk cId="393237872" sldId="277"/>
            <ac:spMk id="2" creationId="{7E10B2BF-203C-4B73-AF87-4396256F6263}"/>
          </ac:spMkLst>
        </pc:spChg>
        <pc:spChg chg="del">
          <ac:chgData name="Gabrielle Beinars" userId="bc8354565d34eb66" providerId="LiveId" clId="{DA596781-E27C-4369-97EF-8F7E419D866E}" dt="2021-11-14T18:10:29.496" v="432" actId="26606"/>
          <ac:spMkLst>
            <pc:docMk/>
            <pc:sldMk cId="393237872" sldId="277"/>
            <ac:spMk id="48" creationId="{A4921F60-5118-4274-90FB-B9934DC833E8}"/>
          </ac:spMkLst>
        </pc:spChg>
        <pc:spChg chg="add">
          <ac:chgData name="Gabrielle Beinars" userId="bc8354565d34eb66" providerId="LiveId" clId="{DA596781-E27C-4369-97EF-8F7E419D866E}" dt="2021-11-14T18:10:29.496" v="432" actId="26606"/>
          <ac:spMkLst>
            <pc:docMk/>
            <pc:sldMk cId="393237872" sldId="277"/>
            <ac:spMk id="57" creationId="{2AA5FEE9-72A9-4E21-9963-B669E10D2A11}"/>
          </ac:spMkLst>
        </pc:spChg>
        <pc:picChg chg="add mod">
          <ac:chgData name="Gabrielle Beinars" userId="bc8354565d34eb66" providerId="LiveId" clId="{DA596781-E27C-4369-97EF-8F7E419D866E}" dt="2021-11-14T19:24:27.500" v="795"/>
          <ac:picMkLst>
            <pc:docMk/>
            <pc:sldMk cId="393237872" sldId="277"/>
            <ac:picMk id="3" creationId="{DBB2A265-5A03-4F88-8868-07AF473DCE99}"/>
          </ac:picMkLst>
        </pc:picChg>
        <pc:picChg chg="del">
          <ac:chgData name="Gabrielle Beinars" userId="bc8354565d34eb66" providerId="LiveId" clId="{DA596781-E27C-4369-97EF-8F7E419D866E}" dt="2021-11-14T18:10:00.875" v="427" actId="478"/>
          <ac:picMkLst>
            <pc:docMk/>
            <pc:sldMk cId="393237872" sldId="277"/>
            <ac:picMk id="7" creationId="{8D4F00E4-8212-4EE1-A8C7-9BB6998ABE3D}"/>
          </ac:picMkLst>
        </pc:picChg>
        <pc:picChg chg="del">
          <ac:chgData name="Gabrielle Beinars" userId="bc8354565d34eb66" providerId="LiveId" clId="{DA596781-E27C-4369-97EF-8F7E419D866E}" dt="2021-11-14T18:10:00.256" v="426" actId="478"/>
          <ac:picMkLst>
            <pc:docMk/>
            <pc:sldMk cId="393237872" sldId="277"/>
            <ac:picMk id="8" creationId="{9F17B347-C3B4-46D4-B73A-BACC47C574D2}"/>
          </ac:picMkLst>
        </pc:picChg>
        <pc:picChg chg="add mod">
          <ac:chgData name="Gabrielle Beinars" userId="bc8354565d34eb66" providerId="LiveId" clId="{DA596781-E27C-4369-97EF-8F7E419D866E}" dt="2021-11-14T18:10:56.338" v="437" actId="1076"/>
          <ac:picMkLst>
            <pc:docMk/>
            <pc:sldMk cId="393237872" sldId="277"/>
            <ac:picMk id="9" creationId="{442347B1-D029-4016-B284-CF1043A1A49F}"/>
          </ac:picMkLst>
        </pc:picChg>
        <pc:picChg chg="del">
          <ac:chgData name="Gabrielle Beinars" userId="bc8354565d34eb66" providerId="LiveId" clId="{DA596781-E27C-4369-97EF-8F7E419D866E}" dt="2021-11-14T18:10:29.496" v="432" actId="26606"/>
          <ac:picMkLst>
            <pc:docMk/>
            <pc:sldMk cId="393237872" sldId="277"/>
            <ac:picMk id="44" creationId="{9A0F0AC6-A89F-416B-9FA4-48E664065E73}"/>
          </ac:picMkLst>
        </pc:picChg>
        <pc:picChg chg="del">
          <ac:chgData name="Gabrielle Beinars" userId="bc8354565d34eb66" providerId="LiveId" clId="{DA596781-E27C-4369-97EF-8F7E419D866E}" dt="2021-11-14T18:10:29.496" v="432" actId="26606"/>
          <ac:picMkLst>
            <pc:docMk/>
            <pc:sldMk cId="393237872" sldId="277"/>
            <ac:picMk id="46" creationId="{C31AA009-40AD-4098-8AE7-680CA35C6EAA}"/>
          </ac:picMkLst>
        </pc:picChg>
        <pc:picChg chg="add">
          <ac:chgData name="Gabrielle Beinars" userId="bc8354565d34eb66" providerId="LiveId" clId="{DA596781-E27C-4369-97EF-8F7E419D866E}" dt="2021-11-14T18:10:29.496" v="432" actId="26606"/>
          <ac:picMkLst>
            <pc:docMk/>
            <pc:sldMk cId="393237872" sldId="277"/>
            <ac:picMk id="53" creationId="{25496B42-CC46-4183-B481-887CD3E8C725}"/>
          </ac:picMkLst>
        </pc:picChg>
        <pc:picChg chg="add">
          <ac:chgData name="Gabrielle Beinars" userId="bc8354565d34eb66" providerId="LiveId" clId="{DA596781-E27C-4369-97EF-8F7E419D866E}" dt="2021-11-14T18:10:29.496" v="432" actId="26606"/>
          <ac:picMkLst>
            <pc:docMk/>
            <pc:sldMk cId="393237872" sldId="277"/>
            <ac:picMk id="55" creationId="{E2758CE0-F916-4DCE-88D1-71430BE441B2}"/>
          </ac:picMkLst>
        </pc:picChg>
        <pc:picChg chg="add">
          <ac:chgData name="Gabrielle Beinars" userId="bc8354565d34eb66" providerId="LiveId" clId="{DA596781-E27C-4369-97EF-8F7E419D866E}" dt="2021-11-14T18:10:29.496" v="432" actId="26606"/>
          <ac:picMkLst>
            <pc:docMk/>
            <pc:sldMk cId="393237872" sldId="277"/>
            <ac:picMk id="59" creationId="{2610389F-048F-4C12-B2B9-F77BFF419393}"/>
          </ac:picMkLst>
        </pc:picChg>
        <pc:picChg chg="add">
          <ac:chgData name="Gabrielle Beinars" userId="bc8354565d34eb66" providerId="LiveId" clId="{DA596781-E27C-4369-97EF-8F7E419D866E}" dt="2021-11-14T18:10:29.496" v="432" actId="26606"/>
          <ac:picMkLst>
            <pc:docMk/>
            <pc:sldMk cId="393237872" sldId="277"/>
            <ac:picMk id="61" creationId="{69B87235-C7E3-4CFA-AD55-B9EA4D580723}"/>
          </ac:picMkLst>
        </pc:picChg>
      </pc:sldChg>
      <pc:sldChg chg="addSp delSp modSp add mod modAnim modNotesTx">
        <pc:chgData name="Gabrielle Beinars" userId="bc8354565d34eb66" providerId="LiveId" clId="{DA596781-E27C-4369-97EF-8F7E419D866E}" dt="2021-11-14T19:29:47.640" v="800"/>
        <pc:sldMkLst>
          <pc:docMk/>
          <pc:sldMk cId="776193951" sldId="278"/>
        </pc:sldMkLst>
        <pc:spChg chg="mod">
          <ac:chgData name="Gabrielle Beinars" userId="bc8354565d34eb66" providerId="LiveId" clId="{DA596781-E27C-4369-97EF-8F7E419D866E}" dt="2021-11-14T18:13:00.500" v="491" actId="26606"/>
          <ac:spMkLst>
            <pc:docMk/>
            <pc:sldMk cId="776193951" sldId="278"/>
            <ac:spMk id="2" creationId="{7E10B2BF-203C-4B73-AF87-4396256F6263}"/>
          </ac:spMkLst>
        </pc:spChg>
        <pc:spChg chg="del">
          <ac:chgData name="Gabrielle Beinars" userId="bc8354565d34eb66" providerId="LiveId" clId="{DA596781-E27C-4369-97EF-8F7E419D866E}" dt="2021-11-14T18:12:26.817" v="448" actId="26606"/>
          <ac:spMkLst>
            <pc:docMk/>
            <pc:sldMk cId="776193951" sldId="278"/>
            <ac:spMk id="67" creationId="{31CA2540-FD07-4286-91E4-8D0DE4E50979}"/>
          </ac:spMkLst>
        </pc:spChg>
        <pc:spChg chg="add del">
          <ac:chgData name="Gabrielle Beinars" userId="bc8354565d34eb66" providerId="LiveId" clId="{DA596781-E27C-4369-97EF-8F7E419D866E}" dt="2021-11-14T18:13:00.569" v="492" actId="26606"/>
          <ac:spMkLst>
            <pc:docMk/>
            <pc:sldMk cId="776193951" sldId="278"/>
            <ac:spMk id="79" creationId="{31CA2540-FD07-4286-91E4-8D0DE4E50979}"/>
          </ac:spMkLst>
        </pc:spChg>
        <pc:spChg chg="add del">
          <ac:chgData name="Gabrielle Beinars" userId="bc8354565d34eb66" providerId="LiveId" clId="{DA596781-E27C-4369-97EF-8F7E419D866E}" dt="2021-11-14T18:13:00.500" v="491" actId="26606"/>
          <ac:spMkLst>
            <pc:docMk/>
            <pc:sldMk cId="776193951" sldId="278"/>
            <ac:spMk id="94" creationId="{53E559B7-FFF0-4CD8-9260-633468131126}"/>
          </ac:spMkLst>
        </pc:spChg>
        <pc:spChg chg="add">
          <ac:chgData name="Gabrielle Beinars" userId="bc8354565d34eb66" providerId="LiveId" clId="{DA596781-E27C-4369-97EF-8F7E419D866E}" dt="2021-11-14T18:13:00.569" v="492" actId="26606"/>
          <ac:spMkLst>
            <pc:docMk/>
            <pc:sldMk cId="776193951" sldId="278"/>
            <ac:spMk id="102" creationId="{31CA2540-FD07-4286-91E4-8D0DE4E50979}"/>
          </ac:spMkLst>
        </pc:spChg>
        <pc:graphicFrameChg chg="add mod modGraphic">
          <ac:chgData name="Gabrielle Beinars" userId="bc8354565d34eb66" providerId="LiveId" clId="{DA596781-E27C-4369-97EF-8F7E419D866E}" dt="2021-11-14T18:13:00.569" v="492" actId="26606"/>
          <ac:graphicFrameMkLst>
            <pc:docMk/>
            <pc:sldMk cId="776193951" sldId="278"/>
            <ac:graphicFrameMk id="3" creationId="{260AE0A6-322A-4AB2-89DA-37B2559B7555}"/>
          </ac:graphicFrameMkLst>
        </pc:graphicFrameChg>
        <pc:graphicFrameChg chg="del">
          <ac:chgData name="Gabrielle Beinars" userId="bc8354565d34eb66" providerId="LiveId" clId="{DA596781-E27C-4369-97EF-8F7E419D866E}" dt="2021-11-14T18:12:24.164" v="445" actId="478"/>
          <ac:graphicFrameMkLst>
            <pc:docMk/>
            <pc:sldMk cId="776193951" sldId="278"/>
            <ac:graphicFrameMk id="4" creationId="{23FDC7F4-D5AB-4007-AB24-7CB7AC13D911}"/>
          </ac:graphicFrameMkLst>
        </pc:graphicFrameChg>
        <pc:graphicFrameChg chg="add del mod replId">
          <ac:chgData name="Gabrielle Beinars" userId="bc8354565d34eb66" providerId="LiveId" clId="{DA596781-E27C-4369-97EF-8F7E419D866E}" dt="2021-11-14T18:12:26.817" v="448" actId="26606"/>
          <ac:graphicFrameMkLst>
            <pc:docMk/>
            <pc:sldMk cId="776193951" sldId="278"/>
            <ac:graphicFrameMk id="72" creationId="{260AE0A6-322A-4AB2-89DA-37B2559B7555}"/>
          </ac:graphicFrameMkLst>
        </pc:graphicFrameChg>
        <pc:picChg chg="add mod">
          <ac:chgData name="Gabrielle Beinars" userId="bc8354565d34eb66" providerId="LiveId" clId="{DA596781-E27C-4369-97EF-8F7E419D866E}" dt="2021-11-14T19:29:47.640" v="800"/>
          <ac:picMkLst>
            <pc:docMk/>
            <pc:sldMk cId="776193951" sldId="278"/>
            <ac:picMk id="5" creationId="{3EDB55BF-CEEA-4D41-9D16-7057C1BA91C8}"/>
          </ac:picMkLst>
        </pc:picChg>
        <pc:picChg chg="del">
          <ac:chgData name="Gabrielle Beinars" userId="bc8354565d34eb66" providerId="LiveId" clId="{DA596781-E27C-4369-97EF-8F7E419D866E}" dt="2021-11-14T18:12:26.817" v="448" actId="26606"/>
          <ac:picMkLst>
            <pc:docMk/>
            <pc:sldMk cId="776193951" sldId="278"/>
            <ac:picMk id="65" creationId="{25496B42-CC46-4183-B481-887CD3E8C725}"/>
          </ac:picMkLst>
        </pc:picChg>
        <pc:picChg chg="del">
          <ac:chgData name="Gabrielle Beinars" userId="bc8354565d34eb66" providerId="LiveId" clId="{DA596781-E27C-4369-97EF-8F7E419D866E}" dt="2021-11-14T18:12:26.817" v="448" actId="26606"/>
          <ac:picMkLst>
            <pc:docMk/>
            <pc:sldMk cId="776193951" sldId="278"/>
            <ac:picMk id="66" creationId="{E2758CE0-F916-4DCE-88D1-71430BE441B2}"/>
          </ac:picMkLst>
        </pc:picChg>
        <pc:picChg chg="del">
          <ac:chgData name="Gabrielle Beinars" userId="bc8354565d34eb66" providerId="LiveId" clId="{DA596781-E27C-4369-97EF-8F7E419D866E}" dt="2021-11-14T18:12:26.817" v="448" actId="26606"/>
          <ac:picMkLst>
            <pc:docMk/>
            <pc:sldMk cId="776193951" sldId="278"/>
            <ac:picMk id="68" creationId="{214924F5-CDC2-4DFA-82F3-4843ADD678A7}"/>
          </ac:picMkLst>
        </pc:picChg>
        <pc:picChg chg="del">
          <ac:chgData name="Gabrielle Beinars" userId="bc8354565d34eb66" providerId="LiveId" clId="{DA596781-E27C-4369-97EF-8F7E419D866E}" dt="2021-11-14T18:12:26.817" v="448" actId="26606"/>
          <ac:picMkLst>
            <pc:docMk/>
            <pc:sldMk cId="776193951" sldId="278"/>
            <ac:picMk id="69" creationId="{AED59812-6820-446C-B994-0D059C97DC3F}"/>
          </ac:picMkLst>
        </pc:picChg>
        <pc:picChg chg="del">
          <ac:chgData name="Gabrielle Beinars" userId="bc8354565d34eb66" providerId="LiveId" clId="{DA596781-E27C-4369-97EF-8F7E419D866E}" dt="2021-11-14T18:12:26.817" v="448" actId="26606"/>
          <ac:picMkLst>
            <pc:docMk/>
            <pc:sldMk cId="776193951" sldId="278"/>
            <ac:picMk id="70" creationId="{E844ED7C-1917-40D8-8B42-1B1C27BC5A54}"/>
          </ac:picMkLst>
        </pc:picChg>
        <pc:picChg chg="add del">
          <ac:chgData name="Gabrielle Beinars" userId="bc8354565d34eb66" providerId="LiveId" clId="{DA596781-E27C-4369-97EF-8F7E419D866E}" dt="2021-11-14T18:13:00.569" v="492" actId="26606"/>
          <ac:picMkLst>
            <pc:docMk/>
            <pc:sldMk cId="776193951" sldId="278"/>
            <ac:picMk id="75" creationId="{25496B42-CC46-4183-B481-887CD3E8C725}"/>
          </ac:picMkLst>
        </pc:picChg>
        <pc:picChg chg="add del">
          <ac:chgData name="Gabrielle Beinars" userId="bc8354565d34eb66" providerId="LiveId" clId="{DA596781-E27C-4369-97EF-8F7E419D866E}" dt="2021-11-14T18:13:00.569" v="492" actId="26606"/>
          <ac:picMkLst>
            <pc:docMk/>
            <pc:sldMk cId="776193951" sldId="278"/>
            <ac:picMk id="77" creationId="{E2758CE0-F916-4DCE-88D1-71430BE441B2}"/>
          </ac:picMkLst>
        </pc:picChg>
        <pc:picChg chg="add del">
          <ac:chgData name="Gabrielle Beinars" userId="bc8354565d34eb66" providerId="LiveId" clId="{DA596781-E27C-4369-97EF-8F7E419D866E}" dt="2021-11-14T18:13:00.569" v="492" actId="26606"/>
          <ac:picMkLst>
            <pc:docMk/>
            <pc:sldMk cId="776193951" sldId="278"/>
            <ac:picMk id="81" creationId="{214924F5-CDC2-4DFA-82F3-4843ADD678A7}"/>
          </ac:picMkLst>
        </pc:picChg>
        <pc:picChg chg="add del">
          <ac:chgData name="Gabrielle Beinars" userId="bc8354565d34eb66" providerId="LiveId" clId="{DA596781-E27C-4369-97EF-8F7E419D866E}" dt="2021-11-14T18:13:00.569" v="492" actId="26606"/>
          <ac:picMkLst>
            <pc:docMk/>
            <pc:sldMk cId="776193951" sldId="278"/>
            <ac:picMk id="83" creationId="{AED59812-6820-446C-B994-0D059C97DC3F}"/>
          </ac:picMkLst>
        </pc:picChg>
        <pc:picChg chg="add del">
          <ac:chgData name="Gabrielle Beinars" userId="bc8354565d34eb66" providerId="LiveId" clId="{DA596781-E27C-4369-97EF-8F7E419D866E}" dt="2021-11-14T18:13:00.569" v="492" actId="26606"/>
          <ac:picMkLst>
            <pc:docMk/>
            <pc:sldMk cId="776193951" sldId="278"/>
            <ac:picMk id="85" creationId="{E844ED7C-1917-40D8-8B42-1B1C27BC5A54}"/>
          </ac:picMkLst>
        </pc:picChg>
        <pc:picChg chg="add del">
          <ac:chgData name="Gabrielle Beinars" userId="bc8354565d34eb66" providerId="LiveId" clId="{DA596781-E27C-4369-97EF-8F7E419D866E}" dt="2021-11-14T18:13:00.500" v="491" actId="26606"/>
          <ac:picMkLst>
            <pc:docMk/>
            <pc:sldMk cId="776193951" sldId="278"/>
            <ac:picMk id="90" creationId="{25496B42-CC46-4183-B481-887CD3E8C725}"/>
          </ac:picMkLst>
        </pc:picChg>
        <pc:picChg chg="add del">
          <ac:chgData name="Gabrielle Beinars" userId="bc8354565d34eb66" providerId="LiveId" clId="{DA596781-E27C-4369-97EF-8F7E419D866E}" dt="2021-11-14T18:13:00.500" v="491" actId="26606"/>
          <ac:picMkLst>
            <pc:docMk/>
            <pc:sldMk cId="776193951" sldId="278"/>
            <ac:picMk id="92" creationId="{E2758CE0-F916-4DCE-88D1-71430BE441B2}"/>
          </ac:picMkLst>
        </pc:picChg>
        <pc:picChg chg="add del">
          <ac:chgData name="Gabrielle Beinars" userId="bc8354565d34eb66" providerId="LiveId" clId="{DA596781-E27C-4369-97EF-8F7E419D866E}" dt="2021-11-14T18:13:00.500" v="491" actId="26606"/>
          <ac:picMkLst>
            <pc:docMk/>
            <pc:sldMk cId="776193951" sldId="278"/>
            <ac:picMk id="96" creationId="{180BC9E0-1901-4FD9-90B5-82D9EE5137E1}"/>
          </ac:picMkLst>
        </pc:picChg>
        <pc:picChg chg="add">
          <ac:chgData name="Gabrielle Beinars" userId="bc8354565d34eb66" providerId="LiveId" clId="{DA596781-E27C-4369-97EF-8F7E419D866E}" dt="2021-11-14T18:13:00.569" v="492" actId="26606"/>
          <ac:picMkLst>
            <pc:docMk/>
            <pc:sldMk cId="776193951" sldId="278"/>
            <ac:picMk id="98" creationId="{AED59812-6820-446C-B994-0D059C97DC3F}"/>
          </ac:picMkLst>
        </pc:picChg>
        <pc:picChg chg="add">
          <ac:chgData name="Gabrielle Beinars" userId="bc8354565d34eb66" providerId="LiveId" clId="{DA596781-E27C-4369-97EF-8F7E419D866E}" dt="2021-11-14T18:13:00.569" v="492" actId="26606"/>
          <ac:picMkLst>
            <pc:docMk/>
            <pc:sldMk cId="776193951" sldId="278"/>
            <ac:picMk id="99" creationId="{25496B42-CC46-4183-B481-887CD3E8C725}"/>
          </ac:picMkLst>
        </pc:picChg>
        <pc:picChg chg="add">
          <ac:chgData name="Gabrielle Beinars" userId="bc8354565d34eb66" providerId="LiveId" clId="{DA596781-E27C-4369-97EF-8F7E419D866E}" dt="2021-11-14T18:13:00.569" v="492" actId="26606"/>
          <ac:picMkLst>
            <pc:docMk/>
            <pc:sldMk cId="776193951" sldId="278"/>
            <ac:picMk id="100" creationId="{E844ED7C-1917-40D8-8B42-1B1C27BC5A54}"/>
          </ac:picMkLst>
        </pc:picChg>
        <pc:picChg chg="add">
          <ac:chgData name="Gabrielle Beinars" userId="bc8354565d34eb66" providerId="LiveId" clId="{DA596781-E27C-4369-97EF-8F7E419D866E}" dt="2021-11-14T18:13:00.569" v="492" actId="26606"/>
          <ac:picMkLst>
            <pc:docMk/>
            <pc:sldMk cId="776193951" sldId="278"/>
            <ac:picMk id="101" creationId="{E2758CE0-F916-4DCE-88D1-71430BE441B2}"/>
          </ac:picMkLst>
        </pc:picChg>
        <pc:picChg chg="add">
          <ac:chgData name="Gabrielle Beinars" userId="bc8354565d34eb66" providerId="LiveId" clId="{DA596781-E27C-4369-97EF-8F7E419D866E}" dt="2021-11-14T18:13:00.569" v="492" actId="26606"/>
          <ac:picMkLst>
            <pc:docMk/>
            <pc:sldMk cId="776193951" sldId="278"/>
            <ac:picMk id="103" creationId="{214924F5-CDC2-4DFA-82F3-4843ADD678A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AEF700-9B0B-4359-8356-DCE7EE4E41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B9BF05B-06DB-4EC8-B476-CF95F9BD85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33D6361-1E3C-4214-95E1-B8DE93421F8F}" type="datetimeFigureOut">
              <a:rPr lang="en-US" smtClean="0"/>
              <a:t>11/14/2021</a:t>
            </a:fld>
            <a:endParaRPr lang="en-US" dirty="0"/>
          </a:p>
        </p:txBody>
      </p:sp>
      <p:sp>
        <p:nvSpPr>
          <p:cNvPr id="4" name="Footer Placeholder 3">
            <a:extLst>
              <a:ext uri="{FF2B5EF4-FFF2-40B4-BE49-F238E27FC236}">
                <a16:creationId xmlns:a16="http://schemas.microsoft.com/office/drawing/2014/main" id="{6321952E-79CD-4E03-AAEB-C22680419E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3DCA65F-8548-4E36-8331-FD471638BD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CE0281-66A0-46B8-BDE2-AEF0C7453753}" type="slidenum">
              <a:rPr lang="en-US" smtClean="0"/>
              <a:t>‹#›</a:t>
            </a:fld>
            <a:endParaRPr lang="en-US" dirty="0"/>
          </a:p>
        </p:txBody>
      </p:sp>
    </p:spTree>
    <p:extLst>
      <p:ext uri="{BB962C8B-B14F-4D97-AF65-F5344CB8AC3E}">
        <p14:creationId xmlns:p14="http://schemas.microsoft.com/office/powerpoint/2010/main" val="6557350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png>
</file>

<file path=ppt/media/image7.png>
</file>

<file path=ppt/media/image8.png>
</file>

<file path=ppt/media/image9.sv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F9CFFA-1E2F-4435-8DD6-9B5CC3FF4505}" type="datetimeFigureOut">
              <a:rPr lang="en-US" smtClean="0"/>
              <a:t>11/14/2021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EDED1C-4656-4CF8-AD34-DC4A65BB3913}" type="slidenum">
              <a:rPr lang="en-US" smtClean="0"/>
              <a:t>‹#›</a:t>
            </a:fld>
            <a:endParaRPr lang="en-US" dirty="0"/>
          </a:p>
        </p:txBody>
      </p:sp>
    </p:spTree>
    <p:extLst>
      <p:ext uri="{BB962C8B-B14F-4D97-AF65-F5344CB8AC3E}">
        <p14:creationId xmlns:p14="http://schemas.microsoft.com/office/powerpoint/2010/main" val="3895429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1</a:t>
            </a:fld>
            <a:endParaRPr lang="en-US" dirty="0"/>
          </a:p>
        </p:txBody>
      </p:sp>
    </p:spTree>
    <p:extLst>
      <p:ext uri="{BB962C8B-B14F-4D97-AF65-F5344CB8AC3E}">
        <p14:creationId xmlns:p14="http://schemas.microsoft.com/office/powerpoint/2010/main" val="20408423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Notes Placeholder 2"/>
              <p:cNvSpPr>
                <a:spLocks noGrp="1"/>
              </p:cNvSpPr>
              <p:nvPr>
                <p:ph type="body" idx="1"/>
              </p:nvPr>
            </p:nvSpPr>
            <p:spPr/>
            <p:txBody>
              <a:bodyPr/>
              <a:lstStyle/>
              <a:p>
                <a:pPr marL="0" marR="0">
                  <a:lnSpc>
                    <a:spcPct val="15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With logistic regression, the first assumption is that the target variable is binary, which is the primary reason that this model was selected, as our target variable is the sentiment, positive or negative.  A second assumption is that the observations are independent of one another.  This assumption is correct here as each observation is a separate review.  The third assumption is that there is no multicollinearity among the explanatory variables.  Multicollinearity is present when there are two or more variables that show high correlation to one another.  A fourth assumption is that there are no extreme outliers or observations that are strongly influencing the data.  A fifth assumption is that a linear relationship should be observed between the explanatory variables and the logit of the response.  The logit of the response is defined mathematically, where,</a:t>
                </a:r>
              </a:p>
              <a:p>
                <a:pPr marL="0" marR="0" algn="ctr">
                  <a:lnSpc>
                    <a:spcPct val="150000"/>
                  </a:lnSpc>
                  <a:spcBef>
                    <a:spcPts val="0"/>
                  </a:spcBef>
                  <a:spcAft>
                    <a:spcPts val="800"/>
                  </a:spcAft>
                </a:pPr>
                <a14:m>
                  <m:oMath xmlns:m="http://schemas.openxmlformats.org/officeDocument/2006/math">
                    <m:r>
                      <a:rPr lang="en-US" sz="1800" i="1">
                        <a:effectLst/>
                        <a:latin typeface="Cambria Math" panose="02040503050406030204" pitchFamily="18" charset="0"/>
                        <a:ea typeface="Calibri" panose="020F0502020204030204" pitchFamily="34" charset="0"/>
                        <a:cs typeface="Times New Roman" panose="02020603050405020304" pitchFamily="18" charset="0"/>
                      </a:rPr>
                      <m:t>𝐿𝑜𝑔𝑖𝑡</m:t>
                    </m:r>
                    <m:r>
                      <a:rPr lang="en-US" sz="1800" i="1">
                        <a:effectLst/>
                        <a:latin typeface="Cambria Math" panose="02040503050406030204" pitchFamily="18" charset="0"/>
                        <a:ea typeface="Calibri" panose="020F0502020204030204" pitchFamily="34" charset="0"/>
                        <a:cs typeface="Times New Roman" panose="02020603050405020304" pitchFamily="18" charset="0"/>
                      </a:rPr>
                      <m:t> </m:t>
                    </m:r>
                    <m:d>
                      <m:dPr>
                        <m:ctrlPr>
                          <a:rPr lang="en-US"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𝑝</m:t>
                        </m:r>
                      </m:e>
                    </m:d>
                    <m:r>
                      <a:rPr lang="en-US" sz="1800" i="1">
                        <a:effectLst/>
                        <a:latin typeface="Cambria Math" panose="02040503050406030204" pitchFamily="18" charset="0"/>
                        <a:ea typeface="Calibri" panose="020F0502020204030204" pitchFamily="34" charset="0"/>
                        <a:cs typeface="Times New Roman" panose="02020603050405020304" pitchFamily="18" charset="0"/>
                      </a:rPr>
                      <m:t>=</m:t>
                    </m:r>
                    <m:r>
                      <m:rPr>
                        <m:sty m:val="p"/>
                      </m:rPr>
                      <a:rPr lang="en-US" sz="1800">
                        <a:effectLst/>
                        <a:latin typeface="Cambria Math" panose="02040503050406030204" pitchFamily="18" charset="0"/>
                        <a:ea typeface="Calibri" panose="020F0502020204030204" pitchFamily="34" charset="0"/>
                        <a:cs typeface="Times New Roman" panose="02020603050405020304" pitchFamily="18" charset="0"/>
                      </a:rPr>
                      <m:t>log</m:t>
                    </m:r>
                    <m:r>
                      <a:rPr lang="en-US" sz="1800">
                        <a:effectLst/>
                        <a:latin typeface="Cambria Math" panose="02040503050406030204" pitchFamily="18" charset="0"/>
                        <a:ea typeface="Calibri" panose="020F0502020204030204" pitchFamily="34" charset="0"/>
                        <a:cs typeface="Times New Roman" panose="02020603050405020304" pitchFamily="18" charset="0"/>
                      </a:rPr>
                      <m:t>⁡</m:t>
                    </m:r>
                    <m:d>
                      <m:dPr>
                        <m:ctrlPr>
                          <a:rPr lang="en-US" sz="1800" i="1">
                            <a:effectLst/>
                            <a:latin typeface="Cambria Math" panose="02040503050406030204" pitchFamily="18" charset="0"/>
                            <a:ea typeface="Calibri" panose="020F0502020204030204" pitchFamily="34" charset="0"/>
                            <a:cs typeface="Times New Roman" panose="02020603050405020304" pitchFamily="18" charset="0"/>
                          </a:rPr>
                        </m:ctrlPr>
                      </m:dPr>
                      <m:e>
                        <m:f>
                          <m:fPr>
                            <m:ctrlPr>
                              <a:rPr lang="en-US" sz="1800" i="1">
                                <a:effectLst/>
                                <a:latin typeface="Cambria Math" panose="02040503050406030204" pitchFamily="18" charset="0"/>
                                <a:ea typeface="Calibri" panose="020F0502020204030204" pitchFamily="34" charset="0"/>
                                <a:cs typeface="Times New Roman" panose="02020603050405020304" pitchFamily="18" charset="0"/>
                              </a:rPr>
                            </m:ctrlPr>
                          </m:fPr>
                          <m:num>
                            <m:r>
                              <a:rPr lang="en-US" sz="1800" i="1">
                                <a:effectLst/>
                                <a:latin typeface="Cambria Math" panose="02040503050406030204" pitchFamily="18" charset="0"/>
                                <a:ea typeface="Calibri" panose="020F0502020204030204" pitchFamily="34" charset="0"/>
                                <a:cs typeface="Times New Roman" panose="02020603050405020304" pitchFamily="18" charset="0"/>
                              </a:rPr>
                              <m:t>𝑝</m:t>
                            </m:r>
                          </m:num>
                          <m:den>
                            <m:d>
                              <m:dPr>
                                <m:ctrlPr>
                                  <a:rPr lang="en-US" sz="1800" i="1">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a:effectLst/>
                                    <a:latin typeface="Cambria Math" panose="02040503050406030204" pitchFamily="18" charset="0"/>
                                    <a:ea typeface="Calibri" panose="020F0502020204030204" pitchFamily="34" charset="0"/>
                                    <a:cs typeface="Times New Roman" panose="02020603050405020304" pitchFamily="18" charset="0"/>
                                  </a:rPr>
                                  <m:t>1−</m:t>
                                </m:r>
                                <m:r>
                                  <a:rPr lang="en-US" sz="1800" i="1">
                                    <a:effectLst/>
                                    <a:latin typeface="Cambria Math" panose="02040503050406030204" pitchFamily="18" charset="0"/>
                                    <a:ea typeface="Calibri" panose="020F0502020204030204" pitchFamily="34" charset="0"/>
                                    <a:cs typeface="Times New Roman" panose="02020603050405020304" pitchFamily="18" charset="0"/>
                                  </a:rPr>
                                  <m:t>𝑝</m:t>
                                </m:r>
                              </m:e>
                            </m:d>
                          </m:den>
                        </m:f>
                      </m:e>
                    </m:d>
                  </m:oMath>
                </a14:m>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where p is the probability of a positive outcome.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Lastly, it is assumed that the sample size is large enough such that conclusions can be drawn from the fitted model.</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[10]</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There are two assumptions made when using the Naïve Bayes classifier.  First, is the assumption of independence where all observations are assumed to be independent of one another.  In this project, this would be the assumption that the words are not related.  The second assumption is that the frequencies are relative, meaning that it is assumed that each feature is balanced providing the same weight.</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[6],[9]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It is important to note that these assumptions are often violated in the real world as it is not always practical, but models tend to still perform well.</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[9]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mc:Choice>
        <mc:Fallback>
          <p:sp>
            <p:nvSpPr>
              <p:cNvPr id="3" name="Notes Placeholder 2"/>
              <p:cNvSpPr>
                <a:spLocks noGrp="1"/>
              </p:cNvSpPr>
              <p:nvPr>
                <p:ph type="body" idx="1"/>
              </p:nvPr>
            </p:nvSpPr>
            <p:spPr/>
            <p:txBody>
              <a:bodyPr/>
              <a:lstStyle/>
              <a:p>
                <a:pPr marL="0" marR="0">
                  <a:lnSpc>
                    <a:spcPct val="15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With logistic regression, the first assumption is that the target variable is binary, which is the primary reason that this model was selected, as our target variable is the sentiment, positive or negative.  A second assumption is that the observations are independent of one another.  This assumption is correct here as each observation is a separate review.  The third assumption is that there is no multicollinearity among the explanatory variables.  Multicollinearity is present when there are two or more variables that show high correlation to one another.  A fourth assumption is that there are no extreme outliers or observations that are strongly influencing the data.  A fifth assumption is that a linear relationship should be observed between the explanatory variables and the logit of the response.  The logit of the response is defined mathematically, where,</a:t>
                </a:r>
              </a:p>
              <a:p>
                <a:pPr marL="0" marR="0" algn="ctr">
                  <a:lnSpc>
                    <a:spcPct val="150000"/>
                  </a:lnSpc>
                  <a:spcBef>
                    <a:spcPts val="0"/>
                  </a:spcBef>
                  <a:spcAft>
                    <a:spcPts val="800"/>
                  </a:spcAft>
                </a:pPr>
                <a:r>
                  <a:rPr lang="en-US" sz="1800" i="0">
                    <a:effectLst/>
                    <a:latin typeface="Cambria Math" panose="02040503050406030204" pitchFamily="18" charset="0"/>
                    <a:ea typeface="Calibri" panose="020F0502020204030204" pitchFamily="34" charset="0"/>
                    <a:cs typeface="Times New Roman" panose="02020603050405020304" pitchFamily="18" charset="0"/>
                  </a:rPr>
                  <a:t>𝐿𝑜𝑔𝑖𝑡 </a:t>
                </a:r>
                <a:r>
                  <a:rPr lang="en-US" sz="1800" i="0">
                    <a:effectLst/>
                    <a:latin typeface="Cambria Math" panose="02040503050406030204" pitchFamily="18" charset="0"/>
                    <a:cs typeface="Times New Roman" panose="02020603050405020304" pitchFamily="18" charset="0"/>
                  </a:rPr>
                  <a:t>(</a:t>
                </a:r>
                <a:r>
                  <a:rPr lang="en-US" sz="1800" i="0">
                    <a:effectLst/>
                    <a:latin typeface="Cambria Math" panose="02040503050406030204" pitchFamily="18" charset="0"/>
                    <a:ea typeface="Calibri" panose="020F0502020204030204" pitchFamily="34" charset="0"/>
                    <a:cs typeface="Times New Roman" panose="02020603050405020304" pitchFamily="18" charset="0"/>
                  </a:rPr>
                  <a:t>𝑝)=log⁡</a:t>
                </a:r>
                <a:r>
                  <a:rPr lang="en-US" sz="1800" i="0">
                    <a:effectLst/>
                    <a:latin typeface="Cambria Math" panose="02040503050406030204" pitchFamily="18" charset="0"/>
                    <a:cs typeface="Times New Roman" panose="02020603050405020304" pitchFamily="18" charset="0"/>
                  </a:rPr>
                  <a:t>(</a:t>
                </a:r>
                <a:r>
                  <a:rPr lang="en-US" sz="1800" i="0">
                    <a:effectLst/>
                    <a:latin typeface="Cambria Math" panose="02040503050406030204" pitchFamily="18" charset="0"/>
                    <a:ea typeface="Calibri" panose="020F0502020204030204" pitchFamily="34" charset="0"/>
                    <a:cs typeface="Times New Roman" panose="02020603050405020304" pitchFamily="18" charset="0"/>
                  </a:rPr>
                  <a:t>𝑝/((1−𝑝)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where p is the probability of a positive outcome.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Lastly, it is assumed that the sample size is large enough such that conclusions can be drawn from the fitted model.</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[10]</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There are two assumptions made when using the Naïve Bayes classifier.  First, is the assumption of independence where all observations are assumed to be independent of one another.  In this project, this would be the assumption that the words are not related.  The second assumption is that the frequencies are relative, meaning that it is assumed that each feature is balanced providing the same weight.</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[6],[9]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It is important to note that these assumptions are often violated in the real world as it is not always practical, but models tend to still perform well.</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[9]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mc:Fallback>
      </mc:AlternateContent>
      <p:sp>
        <p:nvSpPr>
          <p:cNvPr id="4" name="Slide Number Placeholder 3"/>
          <p:cNvSpPr>
            <a:spLocks noGrp="1"/>
          </p:cNvSpPr>
          <p:nvPr>
            <p:ph type="sldNum" sz="quarter" idx="5"/>
          </p:nvPr>
        </p:nvSpPr>
        <p:spPr/>
        <p:txBody>
          <a:bodyPr/>
          <a:lstStyle/>
          <a:p>
            <a:fld id="{99EDED1C-4656-4CF8-AD34-DC4A65BB3913}" type="slidenum">
              <a:rPr lang="en-US" smtClean="0"/>
              <a:t>11</a:t>
            </a:fld>
            <a:endParaRPr lang="en-US" dirty="0"/>
          </a:p>
        </p:txBody>
      </p:sp>
    </p:spTree>
    <p:extLst>
      <p:ext uri="{BB962C8B-B14F-4D97-AF65-F5344CB8AC3E}">
        <p14:creationId xmlns:p14="http://schemas.microsoft.com/office/powerpoint/2010/main" val="29370644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One of the challenges frequently encountered with text cleaning, is whether the text is cleaned sufficiently for modeling.  There could be spelling errors or incorrect syntax, that could interpreted incorrectly, thus presenting issues in concluding the correct information.  It is important to be mindful that a computer cannot understand the meaning of text, but must learn it through the model.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There are additional ways in which this dataset could be used for modeling.  For example, classification could be used to classify the condition based on the review and the drug, or clustering could be used, as well.  These are great options for in the future and to further understand drug reviews and how they relate to the drug and condition.</a:t>
            </a:r>
          </a:p>
          <a:p>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12</a:t>
            </a:fld>
            <a:endParaRPr lang="en-US" dirty="0"/>
          </a:p>
        </p:txBody>
      </p:sp>
    </p:spTree>
    <p:extLst>
      <p:ext uri="{BB962C8B-B14F-4D97-AF65-F5344CB8AC3E}">
        <p14:creationId xmlns:p14="http://schemas.microsoft.com/office/powerpoint/2010/main" val="28059584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internet contains a variety of sources for information, thus providing an abundance of data available for analysis.  This project involves sentiment analysis and evaluating a dataset that contains a list of drugs, with various reviews for each drug, the condition that the drug was prescribed for, and a rating.  Analysis of this data provides a form of feedback, and an overall view of negative versus positive drug reviews.  By understanding which drugs were rated more positively for a specific condition, allows for better treatment by doctors.  Sentiment analysis is a supervised machine learning technique where text analysis and natural language processing to identify and study the information.</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[6]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Evaluating this data allows for a better idea of what drugs are preferred and may perform better for a given condition.  This can provide guidance for doctors prescribing a drug and comfort for patients that may be new to the drug or trying to find a drug that works for them.  </a:t>
            </a:r>
          </a:p>
          <a:p>
            <a:pPr marL="342900" marR="0" lvl="0" indent="-342900">
              <a:lnSpc>
                <a:spcPct val="150000"/>
              </a:lnSpc>
              <a:spcBef>
                <a:spcPts val="0"/>
              </a:spcBef>
              <a:spcAft>
                <a:spcPts val="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Are there certain conditions that have more overall reviews?</a:t>
            </a:r>
          </a:p>
          <a:p>
            <a:pPr marL="342900" marR="0" lvl="0" indent="-342900">
              <a:lnSpc>
                <a:spcPct val="150000"/>
              </a:lnSpc>
              <a:spcBef>
                <a:spcPts val="0"/>
              </a:spcBef>
              <a:spcAft>
                <a:spcPts val="8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Using the reviews, how accurately can the sentiment of the review be predicted?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project includes a variety of techniques in cleaning the data and exploratory data analysis, sentiment analysis and modeling, evaluating the results obtained and drawing conclusions from these results.  Sentiment analysis involves analyzing text data to determine the sentiment behind it, and uses a combination of natural language processing (NLP) and machine learning.  It is a common approach for evaluating customer feedback and can provide a variety of benefits.</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[4]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2</a:t>
            </a:fld>
            <a:endParaRPr lang="en-US" dirty="0"/>
          </a:p>
        </p:txBody>
      </p:sp>
    </p:spTree>
    <p:extLst>
      <p:ext uri="{BB962C8B-B14F-4D97-AF65-F5344CB8AC3E}">
        <p14:creationId xmlns:p14="http://schemas.microsoft.com/office/powerpoint/2010/main" val="4008798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dataset can be found at UCI Machine Learning Repository.  The raw used to create this dataset was obtained from online pharmaceutical review sites.  The dataset includes patient reviews on specific drugs, with a text review, a rating on patient satisfaction of the drug, as well as how many users found the review helpful.  The data was downloaded as two text files, split at a ratio of 75:25, train to test.</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 [1]</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variables include the drug name, the condition for which the drug is taken for, a text review from the patient, a numerical rating that corresponds to the review, and a useful count, that represents the number of online users that found the review useful.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data files were imported separately into Python as dataframes using pandas library where both dataframes were combined into one before exploring further.  </a:t>
            </a:r>
          </a:p>
          <a:p>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3</a:t>
            </a:fld>
            <a:endParaRPr lang="en-US" dirty="0"/>
          </a:p>
        </p:txBody>
      </p:sp>
    </p:spTree>
    <p:extLst>
      <p:ext uri="{BB962C8B-B14F-4D97-AF65-F5344CB8AC3E}">
        <p14:creationId xmlns:p14="http://schemas.microsoft.com/office/powerpoint/2010/main" val="1316226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 rating variable was explored by creating a bar chart that visualizes the count of review by rating from 1 to 10 (Figure 3).  We can see that the largest count of reviews in one rating corresponded to a rating of 10.  This variable will be the target variable used in modeling where ratings 8 through 10 were considered positive, and 1 through 7 considered negative.  The final result after categorizing as positive or negative showed fairly balanced classes, with 56% of reviews positive, and 44% negative (Figure 4).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4</a:t>
            </a:fld>
            <a:endParaRPr lang="en-US" dirty="0"/>
          </a:p>
        </p:txBody>
      </p:sp>
    </p:spTree>
    <p:extLst>
      <p:ext uri="{BB962C8B-B14F-4D97-AF65-F5344CB8AC3E}">
        <p14:creationId xmlns:p14="http://schemas.microsoft.com/office/powerpoint/2010/main" val="3385855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Times New Roman" panose="02020603050405020304" pitchFamily="18" charset="0"/>
                <a:ea typeface="Calibri" panose="020F0502020204030204" pitchFamily="34" charset="0"/>
                <a:cs typeface="Times New Roman" panose="02020603050405020304" pitchFamily="18" charset="0"/>
              </a:rPr>
              <a:t>The next step was to check for missing values and duplicate observations, where 1,194 observations were removed because condition was blank, leaving the final shape of the dataset at 213,869 observations and six variables.  Three variables, drug name, condition it was prescribed for, and review all required text cleaning, which involved lowercasing all words and removing any punctuation. </a:t>
            </a:r>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5</a:t>
            </a:fld>
            <a:endParaRPr lang="en-US" dirty="0"/>
          </a:p>
        </p:txBody>
      </p:sp>
    </p:spTree>
    <p:extLst>
      <p:ext uri="{BB962C8B-B14F-4D97-AF65-F5344CB8AC3E}">
        <p14:creationId xmlns:p14="http://schemas.microsoft.com/office/powerpoint/2010/main" val="38495423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After the data cleaning was completed, exploratory data analysis began, where various visuals were created with the goal of identifying any patterns and gaining a better understanding of the data.  First, the data was grouped by the condition for which each drug listed were prescribed to treat and sorted such that the top 20 conditions by drug review count (Figure 1).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 tree map was created to show conditions with over 5,000 drug reviews (Figure 2).  The six conditions with over 5,000 drug reviews are birth control, depression, pain, anxiety, acne, and bipolar disorder.</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6</a:t>
            </a:fld>
            <a:endParaRPr lang="en-US" dirty="0"/>
          </a:p>
        </p:txBody>
      </p:sp>
    </p:spTree>
    <p:extLst>
      <p:ext uri="{BB962C8B-B14F-4D97-AF65-F5344CB8AC3E}">
        <p14:creationId xmlns:p14="http://schemas.microsoft.com/office/powerpoint/2010/main" val="42067851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Times New Roman" panose="02020603050405020304" pitchFamily="18" charset="0"/>
                <a:ea typeface="Calibri" panose="020F0502020204030204" pitchFamily="34" charset="0"/>
                <a:cs typeface="Times New Roman" panose="02020603050405020304" pitchFamily="18" charset="0"/>
              </a:rPr>
              <a:t>Additionally, stop words were established and removed (Appendix).  Stop words are English words that do not provide any value to the meaning of the text.</a:t>
            </a:r>
            <a:r>
              <a:rPr lang="en-US" sz="1200" baseline="30000" dirty="0">
                <a:effectLst/>
                <a:latin typeface="Times New Roman" panose="02020603050405020304" pitchFamily="18" charset="0"/>
                <a:ea typeface="Calibri" panose="020F0502020204030204" pitchFamily="34" charset="0"/>
                <a:cs typeface="Times New Roman" panose="02020603050405020304" pitchFamily="18" charset="0"/>
              </a:rPr>
              <a:t>[3]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To begin with modeling, the text data must be converted to numerical.  Positive and negative sentiment were replaced with 1 and 0, respectively.  As the purpose of this project is sentiment analysis, a subset of the original data frame containing only the clean review and sentiment were carried forward.  Python’s </a:t>
            </a:r>
            <a:r>
              <a:rPr lang="en-US" sz="1200" dirty="0" err="1">
                <a:effectLst/>
                <a:latin typeface="Times New Roman" panose="02020603050405020304" pitchFamily="18" charset="0"/>
                <a:ea typeface="Calibri" panose="020F0502020204030204" pitchFamily="34" charset="0"/>
                <a:cs typeface="Times New Roman" panose="02020603050405020304" pitchFamily="18" charset="0"/>
              </a:rPr>
              <a:t>sklearn</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library was used to vectorize the words, where the words are converted to numbers in a way that a machine can understand.  This involves establishing the vectorizer, passing a list so that all the words in the text can be found and counted.</a:t>
            </a:r>
            <a:r>
              <a:rPr lang="en-US" sz="1200" baseline="30000" dirty="0">
                <a:effectLst/>
                <a:latin typeface="Times New Roman" panose="02020603050405020304" pitchFamily="18" charset="0"/>
                <a:ea typeface="Calibri" panose="020F0502020204030204" pitchFamily="34" charset="0"/>
                <a:cs typeface="Times New Roman" panose="02020603050405020304" pitchFamily="18" charset="0"/>
              </a:rPr>
              <a:t>[5]  </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This process is referred to as creating a bag of words.  A function was created to run all of this in one command, and return the most commonly used words which can be seen in the Appendix.  The data then needs to be split to a training and test set so that the training data can be used to train the model and then the test data is used to test the model.  </a:t>
            </a:r>
          </a:p>
          <a:p>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8</a:t>
            </a:fld>
            <a:endParaRPr lang="en-US" dirty="0"/>
          </a:p>
        </p:txBody>
      </p:sp>
    </p:spTree>
    <p:extLst>
      <p:ext uri="{BB962C8B-B14F-4D97-AF65-F5344CB8AC3E}">
        <p14:creationId xmlns:p14="http://schemas.microsoft.com/office/powerpoint/2010/main" val="42035121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5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first model was created using logistic regression.  Logistic regression is a supervised machine learning technique specifically for classification problems such as this, where there is a binary target variable of positive or negative.  Labeled data is provided by use of a training set, where it is then tested for accuracy with the test set.  It is considered supervised because the model continuously predicts where each prediction is evaluated and corrected until it reaches an acceptable performance.</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[7]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Another modeling approach utilized is Naïve Bayes classifier which is considered a “probabilistic classifier” and contains a subset of more specific classifiers.  For this project, multinomial naïve bayes and Bernoulli naïve bayes are used.  Bernoulli naïve bayes classifier is used as the feature vectors consist of binary data.</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[8]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Both the Bernoulli and multinomial Naïve Bayes models take the same approach of count vectorization where a bag of words is created, as discussed above.</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[9]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rPr>
              <a:t>Out of the three models explored, logistic regression performed the best with an accuracy of 69.3%.  The results of all models are shown in Table 1. </a:t>
            </a:r>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9</a:t>
            </a:fld>
            <a:endParaRPr lang="en-US" dirty="0"/>
          </a:p>
        </p:txBody>
      </p:sp>
    </p:spTree>
    <p:extLst>
      <p:ext uri="{BB962C8B-B14F-4D97-AF65-F5344CB8AC3E}">
        <p14:creationId xmlns:p14="http://schemas.microsoft.com/office/powerpoint/2010/main" val="6180663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Additional metrics used for evaluating the models are precision, recall and f1-score, which is included in the appendix as a classification report, and summarized in Table 2.  These are metrics that evaluate the accuracy of the model and shows the number of times a model predicts correctly or incorrectly, by categorizing as true positive, true negative, false positive or false negative.  Precision looks at the ratio of true positives compared to all positives, while recall measures the accuracy of predicting true positives.  The F1 score looks at both precision and recall and represents the balance of the two metrics.  The precision, recall and F1 score are broken down by the target variable of 0 and 1, negative and positive, respectively, and the results indicate highest precision and recall for positive sentiment throughout all models.</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[11]</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99EDED1C-4656-4CF8-AD34-DC4A65BB3913}" type="slidenum">
              <a:rPr lang="en-US" smtClean="0"/>
              <a:t>10</a:t>
            </a:fld>
            <a:endParaRPr lang="en-US" dirty="0"/>
          </a:p>
        </p:txBody>
      </p:sp>
    </p:spTree>
    <p:extLst>
      <p:ext uri="{BB962C8B-B14F-4D97-AF65-F5344CB8AC3E}">
        <p14:creationId xmlns:p14="http://schemas.microsoft.com/office/powerpoint/2010/main" val="40277810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7403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76979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24229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31610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2134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83998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974186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396699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556400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24972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62707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753516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51646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20249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13326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53794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85185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2491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cstate="email">
            <a:alphaModFix/>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smtClean="0"/>
              <a:pPr/>
              <a:t>11/14/2021</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52261784"/>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705"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jpe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8.xml"/><Relationship Id="rId7" Type="http://schemas.openxmlformats.org/officeDocument/2006/relationships/image" Target="../media/image7.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5.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5.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18.xml"/><Relationship Id="rId7" Type="http://schemas.openxmlformats.org/officeDocument/2006/relationships/image" Target="../media/image7.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6.png"/><Relationship Id="rId5" Type="http://schemas.openxmlformats.org/officeDocument/2006/relationships/image" Target="../media/image1.png"/><Relationship Id="rId10" Type="http://schemas.openxmlformats.org/officeDocument/2006/relationships/image" Target="../media/image5.png"/><Relationship Id="rId4" Type="http://schemas.openxmlformats.org/officeDocument/2006/relationships/notesSlide" Target="../notesSlides/notesSlide2.xml"/><Relationship Id="rId9" Type="http://schemas.openxmlformats.org/officeDocument/2006/relationships/image" Target="../media/image9.sv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18.xml"/><Relationship Id="rId7" Type="http://schemas.openxmlformats.org/officeDocument/2006/relationships/image" Target="../media/image10.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4.xm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18.xml"/><Relationship Id="rId7" Type="http://schemas.openxmlformats.org/officeDocument/2006/relationships/image" Target="../media/image1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6.xm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8.xml"/><Relationship Id="rId7" Type="http://schemas.openxmlformats.org/officeDocument/2006/relationships/image" Target="../media/image7.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4.png"/><Relationship Id="rId5" Type="http://schemas.openxmlformats.org/officeDocument/2006/relationships/image" Target="../media/image6.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18.xml"/><Relationship Id="rId7" Type="http://schemas.openxmlformats.org/officeDocument/2006/relationships/image" Target="../media/image15.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7.xml"/><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8.xml"/><Relationship Id="rId7" Type="http://schemas.openxmlformats.org/officeDocument/2006/relationships/image" Target="../media/image7.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A391C69-E52F-4DC0-B51A-0DABC54840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2">
            <a:extLst>
              <a:ext uri="{FF2B5EF4-FFF2-40B4-BE49-F238E27FC236}">
                <a16:creationId xmlns:a16="http://schemas.microsoft.com/office/drawing/2014/main" id="{C3C7ED6A-DE7F-4002-9699-B659DE5512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alphaModFix/>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048390FD-448E-4FF2-AEE8-C46960568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759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Petri Dish">
            <a:extLst>
              <a:ext uri="{FF2B5EF4-FFF2-40B4-BE49-F238E27FC236}">
                <a16:creationId xmlns:a16="http://schemas.microsoft.com/office/drawing/2014/main" id="{D16B27C4-A9C2-4AC4-9DD3-88F63F48E83C}"/>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a:stretch/>
        </p:blipFill>
        <p:spPr>
          <a:xfrm>
            <a:off x="7357274" y="10"/>
            <a:ext cx="4834726" cy="6857990"/>
          </a:xfrm>
          <a:prstGeom prst="rect">
            <a:avLst/>
          </a:prstGeom>
        </p:spPr>
      </p:pic>
      <p:pic>
        <p:nvPicPr>
          <p:cNvPr id="16" name="Picture 15">
            <a:extLst>
              <a:ext uri="{FF2B5EF4-FFF2-40B4-BE49-F238E27FC236}">
                <a16:creationId xmlns:a16="http://schemas.microsoft.com/office/drawing/2014/main" id="{0BD259F2-A289-4420-B3EB-BBC6A904FC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BE7596B-F237-47DD-989E-9D8B0B49B4BB}"/>
              </a:ext>
            </a:extLst>
          </p:cNvPr>
          <p:cNvSpPr>
            <a:spLocks noGrp="1"/>
          </p:cNvSpPr>
          <p:nvPr>
            <p:ph type="ctrTitle"/>
          </p:nvPr>
        </p:nvSpPr>
        <p:spPr>
          <a:xfrm>
            <a:off x="981075" y="1358901"/>
            <a:ext cx="5280026" cy="2730498"/>
          </a:xfrm>
        </p:spPr>
        <p:txBody>
          <a:bodyPr>
            <a:normAutofit/>
          </a:bodyPr>
          <a:lstStyle/>
          <a:p>
            <a:r>
              <a:rPr lang="en-US" dirty="0"/>
              <a:t>Drug Reviews</a:t>
            </a:r>
          </a:p>
        </p:txBody>
      </p:sp>
      <p:sp>
        <p:nvSpPr>
          <p:cNvPr id="3" name="Subtitle 2">
            <a:extLst>
              <a:ext uri="{FF2B5EF4-FFF2-40B4-BE49-F238E27FC236}">
                <a16:creationId xmlns:a16="http://schemas.microsoft.com/office/drawing/2014/main" id="{6063915B-82A1-4F1C-B5C6-3E18DDD97232}"/>
              </a:ext>
            </a:extLst>
          </p:cNvPr>
          <p:cNvSpPr>
            <a:spLocks noGrp="1"/>
          </p:cNvSpPr>
          <p:nvPr>
            <p:ph type="subTitle" idx="1"/>
          </p:nvPr>
        </p:nvSpPr>
        <p:spPr>
          <a:xfrm>
            <a:off x="981075" y="4165600"/>
            <a:ext cx="5280027" cy="1371599"/>
          </a:xfrm>
        </p:spPr>
        <p:txBody>
          <a:bodyPr>
            <a:normAutofit/>
          </a:bodyPr>
          <a:lstStyle/>
          <a:p>
            <a:r>
              <a:rPr lang="en-US" dirty="0">
                <a:solidFill>
                  <a:schemeClr val="tx1"/>
                </a:solidFill>
              </a:rPr>
              <a:t>Gabrielle Beinars</a:t>
            </a:r>
          </a:p>
        </p:txBody>
      </p:sp>
      <p:pic>
        <p:nvPicPr>
          <p:cNvPr id="6" name="Audio 5">
            <a:hlinkClick r:id="" action="ppaction://media"/>
            <a:extLst>
              <a:ext uri="{FF2B5EF4-FFF2-40B4-BE49-F238E27FC236}">
                <a16:creationId xmlns:a16="http://schemas.microsoft.com/office/drawing/2014/main" id="{AB83873A-ADAE-4EA0-9374-2724CBA1051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4202284"/>
      </p:ext>
    </p:extLst>
  </p:cSld>
  <p:clrMapOvr>
    <a:masterClrMapping/>
  </p:clrMapOvr>
  <mc:AlternateContent xmlns:mc="http://schemas.openxmlformats.org/markup-compatibility/2006">
    <mc:Choice xmlns:p14="http://schemas.microsoft.com/office/powerpoint/2010/main" Requires="p14">
      <p:transition spd="slow" p14:dur="2000" advTm="11041"/>
    </mc:Choice>
    <mc:Fallback>
      <p:transition spd="slow" advTm="11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99"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01" name="Picture 91">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2" name="Rectangle 93">
            <a:extLst>
              <a:ext uri="{FF2B5EF4-FFF2-40B4-BE49-F238E27FC236}">
                <a16:creationId xmlns:a16="http://schemas.microsoft.com/office/drawing/2014/main" id="{31CA2540-FD07-4286-91E4-8D0DE4E50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1126762" y="1227279"/>
            <a:ext cx="4328819" cy="2509213"/>
          </a:xfrm>
        </p:spPr>
        <p:txBody>
          <a:bodyPr vert="horz" lIns="91440" tIns="45720" rIns="91440" bIns="45720" rtlCol="0" anchor="b">
            <a:normAutofit/>
          </a:bodyPr>
          <a:lstStyle/>
          <a:p>
            <a:r>
              <a:rPr lang="en-US" sz="4800"/>
              <a:t>Classification Report Summary</a:t>
            </a:r>
            <a:endParaRPr lang="en-US" sz="4800" dirty="0"/>
          </a:p>
        </p:txBody>
      </p:sp>
      <p:pic>
        <p:nvPicPr>
          <p:cNvPr id="103" name="Picture 95">
            <a:extLst>
              <a:ext uri="{FF2B5EF4-FFF2-40B4-BE49-F238E27FC236}">
                <a16:creationId xmlns:a16="http://schemas.microsoft.com/office/drawing/2014/main" id="{214924F5-CDC2-4DFA-82F3-4843ADD678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l="55295" t="89389" r="26987" b="24"/>
          <a:stretch/>
        </p:blipFill>
        <p:spPr>
          <a:xfrm flipH="1">
            <a:off x="0" y="-1"/>
            <a:ext cx="2596444" cy="872709"/>
          </a:xfrm>
          <a:prstGeom prst="rect">
            <a:avLst/>
          </a:prstGeom>
        </p:spPr>
      </p:pic>
      <p:pic>
        <p:nvPicPr>
          <p:cNvPr id="98" name="Picture 97">
            <a:extLst>
              <a:ext uri="{FF2B5EF4-FFF2-40B4-BE49-F238E27FC236}">
                <a16:creationId xmlns:a16="http://schemas.microsoft.com/office/drawing/2014/main" id="{AED59812-6820-446C-B994-0D059C97DC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l="91927" t="72411" b="13751"/>
          <a:stretch/>
        </p:blipFill>
        <p:spPr>
          <a:xfrm>
            <a:off x="10473994" y="5564567"/>
            <a:ext cx="1341545" cy="1293433"/>
          </a:xfrm>
          <a:custGeom>
            <a:avLst/>
            <a:gdLst>
              <a:gd name="connsiteX0" fmla="*/ 0 w 1341545"/>
              <a:gd name="connsiteY0" fmla="*/ 0 h 1293433"/>
              <a:gd name="connsiteX1" fmla="*/ 1341545 w 1341545"/>
              <a:gd name="connsiteY1" fmla="*/ 0 h 1293433"/>
              <a:gd name="connsiteX2" fmla="*/ 1341545 w 1341545"/>
              <a:gd name="connsiteY2" fmla="*/ 1293433 h 1293433"/>
              <a:gd name="connsiteX3" fmla="*/ 150847 w 1341545"/>
              <a:gd name="connsiteY3" fmla="*/ 1293433 h 1293433"/>
              <a:gd name="connsiteX4" fmla="*/ 66240 w 1341545"/>
              <a:gd name="connsiteY4" fmla="*/ 1183451 h 1293433"/>
              <a:gd name="connsiteX5" fmla="*/ 0 w 1341545"/>
              <a:gd name="connsiteY5" fmla="*/ 1061841 h 1293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545" h="1293433">
                <a:moveTo>
                  <a:pt x="0" y="0"/>
                </a:moveTo>
                <a:lnTo>
                  <a:pt x="1341545" y="0"/>
                </a:lnTo>
                <a:lnTo>
                  <a:pt x="1341545" y="1293433"/>
                </a:lnTo>
                <a:lnTo>
                  <a:pt x="150847" y="1293433"/>
                </a:lnTo>
                <a:lnTo>
                  <a:pt x="66240" y="1183451"/>
                </a:lnTo>
                <a:lnTo>
                  <a:pt x="0" y="1061841"/>
                </a:lnTo>
                <a:close/>
              </a:path>
            </a:pathLst>
          </a:custGeom>
        </p:spPr>
      </p:pic>
      <p:pic>
        <p:nvPicPr>
          <p:cNvPr id="100" name="Picture 99">
            <a:extLst>
              <a:ext uri="{FF2B5EF4-FFF2-40B4-BE49-F238E27FC236}">
                <a16:creationId xmlns:a16="http://schemas.microsoft.com/office/drawing/2014/main" id="{E844ED7C-1917-40D8-8B42-1B1C27BC5A5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l="73623" t="43915" r="1" b="18252"/>
          <a:stretch/>
        </p:blipFill>
        <p:spPr>
          <a:xfrm flipH="1">
            <a:off x="0" y="3142319"/>
            <a:ext cx="4605339" cy="3715682"/>
          </a:xfrm>
          <a:prstGeom prst="rect">
            <a:avLst/>
          </a:prstGeom>
        </p:spPr>
      </p:pic>
      <p:graphicFrame>
        <p:nvGraphicFramePr>
          <p:cNvPr id="3" name="Table 2">
            <a:extLst>
              <a:ext uri="{FF2B5EF4-FFF2-40B4-BE49-F238E27FC236}">
                <a16:creationId xmlns:a16="http://schemas.microsoft.com/office/drawing/2014/main" id="{260AE0A6-322A-4AB2-89DA-37B2559B7555}"/>
              </a:ext>
            </a:extLst>
          </p:cNvPr>
          <p:cNvGraphicFramePr>
            <a:graphicFrameLocks noGrp="1"/>
          </p:cNvGraphicFramePr>
          <p:nvPr>
            <p:extLst>
              <p:ext uri="{D42A27DB-BD31-4B8C-83A1-F6EECF244321}">
                <p14:modId xmlns:p14="http://schemas.microsoft.com/office/powerpoint/2010/main" val="1002143703"/>
              </p:ext>
            </p:extLst>
          </p:nvPr>
        </p:nvGraphicFramePr>
        <p:xfrm>
          <a:off x="6096000" y="1652281"/>
          <a:ext cx="5132327" cy="3335381"/>
        </p:xfrm>
        <a:graphic>
          <a:graphicData uri="http://schemas.openxmlformats.org/drawingml/2006/table">
            <a:tbl>
              <a:tblPr firstRow="1" firstCol="1" bandRow="1">
                <a:noFill/>
                <a:tableStyleId>{5C22544A-7EE6-4342-B048-85BDC9FD1C3A}</a:tableStyleId>
              </a:tblPr>
              <a:tblGrid>
                <a:gridCol w="1351734">
                  <a:extLst>
                    <a:ext uri="{9D8B030D-6E8A-4147-A177-3AD203B41FA5}">
                      <a16:colId xmlns:a16="http://schemas.microsoft.com/office/drawing/2014/main" val="2882951976"/>
                    </a:ext>
                  </a:extLst>
                </a:gridCol>
                <a:gridCol w="1055024">
                  <a:extLst>
                    <a:ext uri="{9D8B030D-6E8A-4147-A177-3AD203B41FA5}">
                      <a16:colId xmlns:a16="http://schemas.microsoft.com/office/drawing/2014/main" val="1601986641"/>
                    </a:ext>
                  </a:extLst>
                </a:gridCol>
                <a:gridCol w="1003884">
                  <a:extLst>
                    <a:ext uri="{9D8B030D-6E8A-4147-A177-3AD203B41FA5}">
                      <a16:colId xmlns:a16="http://schemas.microsoft.com/office/drawing/2014/main" val="50286316"/>
                    </a:ext>
                  </a:extLst>
                </a:gridCol>
                <a:gridCol w="874823">
                  <a:extLst>
                    <a:ext uri="{9D8B030D-6E8A-4147-A177-3AD203B41FA5}">
                      <a16:colId xmlns:a16="http://schemas.microsoft.com/office/drawing/2014/main" val="4097513276"/>
                    </a:ext>
                  </a:extLst>
                </a:gridCol>
                <a:gridCol w="846862">
                  <a:extLst>
                    <a:ext uri="{9D8B030D-6E8A-4147-A177-3AD203B41FA5}">
                      <a16:colId xmlns:a16="http://schemas.microsoft.com/office/drawing/2014/main" val="2183576917"/>
                    </a:ext>
                  </a:extLst>
                </a:gridCol>
              </a:tblGrid>
              <a:tr h="654269">
                <a:tc>
                  <a:txBody>
                    <a:bodyPr/>
                    <a:lstStyle/>
                    <a:p>
                      <a:pPr marL="0" marR="0" algn="ctr">
                        <a:lnSpc>
                          <a:spcPct val="107000"/>
                        </a:lnSpc>
                        <a:spcBef>
                          <a:spcPts val="600"/>
                        </a:spcBef>
                        <a:spcAft>
                          <a:spcPts val="600"/>
                        </a:spcAft>
                      </a:pPr>
                      <a:r>
                        <a:rPr lang="en-US" sz="1300" b="1">
                          <a:solidFill>
                            <a:srgbClr val="FFFFFF"/>
                          </a:solidFill>
                          <a:effectLst/>
                        </a:rPr>
                        <a:t>Model</a:t>
                      </a:r>
                      <a:endParaRPr lang="en-US" sz="1300" b="1">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pPr marL="0" marR="0" algn="ctr">
                        <a:lnSpc>
                          <a:spcPct val="107000"/>
                        </a:lnSpc>
                        <a:spcBef>
                          <a:spcPts val="600"/>
                        </a:spcBef>
                        <a:spcAft>
                          <a:spcPts val="600"/>
                        </a:spcAft>
                      </a:pPr>
                      <a:r>
                        <a:rPr lang="en-US" sz="1300" b="1">
                          <a:solidFill>
                            <a:srgbClr val="FFFFFF"/>
                          </a:solidFill>
                          <a:effectLst/>
                        </a:rPr>
                        <a:t>Sentiment</a:t>
                      </a:r>
                      <a:endParaRPr lang="en-US" sz="1300" b="1">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pPr marL="0" marR="0" algn="ctr">
                        <a:lnSpc>
                          <a:spcPct val="107000"/>
                        </a:lnSpc>
                        <a:spcBef>
                          <a:spcPts val="600"/>
                        </a:spcBef>
                        <a:spcAft>
                          <a:spcPts val="600"/>
                        </a:spcAft>
                      </a:pPr>
                      <a:r>
                        <a:rPr lang="en-US" sz="1300" b="1">
                          <a:solidFill>
                            <a:srgbClr val="FFFFFF"/>
                          </a:solidFill>
                          <a:effectLst/>
                        </a:rPr>
                        <a:t>Precision</a:t>
                      </a:r>
                      <a:endParaRPr lang="en-US" sz="1300" b="1">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pPr marL="0" marR="0" algn="ctr">
                        <a:lnSpc>
                          <a:spcPct val="107000"/>
                        </a:lnSpc>
                        <a:spcBef>
                          <a:spcPts val="600"/>
                        </a:spcBef>
                        <a:spcAft>
                          <a:spcPts val="600"/>
                        </a:spcAft>
                      </a:pPr>
                      <a:r>
                        <a:rPr lang="en-US" sz="1300" b="1">
                          <a:solidFill>
                            <a:srgbClr val="FFFFFF"/>
                          </a:solidFill>
                          <a:effectLst/>
                        </a:rPr>
                        <a:t>Recall</a:t>
                      </a:r>
                      <a:endParaRPr lang="en-US" sz="1300" b="1">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pPr marL="0" marR="0" algn="ctr">
                        <a:lnSpc>
                          <a:spcPct val="107000"/>
                        </a:lnSpc>
                        <a:spcBef>
                          <a:spcPts val="600"/>
                        </a:spcBef>
                        <a:spcAft>
                          <a:spcPts val="600"/>
                        </a:spcAft>
                      </a:pPr>
                      <a:r>
                        <a:rPr lang="en-US" sz="1300" b="1">
                          <a:solidFill>
                            <a:srgbClr val="FFFFFF"/>
                          </a:solidFill>
                          <a:effectLst/>
                        </a:rPr>
                        <a:t>F1 Score</a:t>
                      </a:r>
                      <a:endParaRPr lang="en-US" sz="1300" b="1">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lnB>
                    <a:solidFill>
                      <a:srgbClr val="636B68">
                        <a:alpha val="69804"/>
                      </a:srgbClr>
                    </a:solidFill>
                  </a:tcPr>
                </a:tc>
                <a:extLst>
                  <a:ext uri="{0D108BD9-81ED-4DB2-BD59-A6C34878D82A}">
                    <a16:rowId xmlns:a16="http://schemas.microsoft.com/office/drawing/2014/main" val="1541492733"/>
                  </a:ext>
                </a:extLst>
              </a:tr>
              <a:tr h="446852">
                <a:tc rowSpan="2">
                  <a:txBody>
                    <a:bodyPr/>
                    <a:lstStyle/>
                    <a:p>
                      <a:pPr marL="0" marR="0" algn="ctr">
                        <a:lnSpc>
                          <a:spcPct val="107000"/>
                        </a:lnSpc>
                        <a:spcBef>
                          <a:spcPts val="600"/>
                        </a:spcBef>
                        <a:spcAft>
                          <a:spcPts val="600"/>
                        </a:spcAft>
                      </a:pPr>
                      <a:r>
                        <a:rPr lang="en-US" sz="1300" b="1">
                          <a:solidFill>
                            <a:srgbClr val="FFFFFF"/>
                          </a:solidFill>
                          <a:effectLst/>
                        </a:rPr>
                        <a:t>Logistic Regression</a:t>
                      </a:r>
                      <a:endParaRPr lang="en-US" sz="1300" b="1">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nchor="ctr">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636B68">
                        <a:alpha val="69804"/>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Negative</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0.60</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0.66</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0.63</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3059942265"/>
                  </a:ext>
                </a:extLst>
              </a:tr>
              <a:tr h="446852">
                <a:tc vMerge="1">
                  <a:txBody>
                    <a:bodyPr/>
                    <a:lstStyle/>
                    <a:p>
                      <a:endParaRPr lang="en-US"/>
                    </a:p>
                  </a:txBody>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Positive</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0.76</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0.71</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0.74</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3309134864"/>
                  </a:ext>
                </a:extLst>
              </a:tr>
              <a:tr h="446852">
                <a:tc rowSpan="2">
                  <a:txBody>
                    <a:bodyPr/>
                    <a:lstStyle/>
                    <a:p>
                      <a:pPr marL="0" marR="0" algn="ctr">
                        <a:lnSpc>
                          <a:spcPct val="107000"/>
                        </a:lnSpc>
                        <a:spcBef>
                          <a:spcPts val="600"/>
                        </a:spcBef>
                        <a:spcAft>
                          <a:spcPts val="600"/>
                        </a:spcAft>
                      </a:pPr>
                      <a:r>
                        <a:rPr lang="en-US" sz="1300" b="1">
                          <a:solidFill>
                            <a:srgbClr val="FFFFFF"/>
                          </a:solidFill>
                          <a:effectLst/>
                        </a:rPr>
                        <a:t>Multinomial Naïve Bayes</a:t>
                      </a:r>
                      <a:endParaRPr lang="en-US" sz="1300" b="1">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nchor="ctr">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636B68">
                        <a:alpha val="69804"/>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Negative</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0.58</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0.63</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0.60</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1979602841"/>
                  </a:ext>
                </a:extLst>
              </a:tr>
              <a:tr h="446852">
                <a:tc vMerge="1">
                  <a:txBody>
                    <a:bodyPr/>
                    <a:lstStyle/>
                    <a:p>
                      <a:endParaRPr lang="en-US"/>
                    </a:p>
                  </a:txBody>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Positive</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0.74</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0.69</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0.71</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3141175703"/>
                  </a:ext>
                </a:extLst>
              </a:tr>
              <a:tr h="446852">
                <a:tc rowSpan="2">
                  <a:txBody>
                    <a:bodyPr/>
                    <a:lstStyle/>
                    <a:p>
                      <a:pPr marL="0" marR="0" algn="ctr">
                        <a:lnSpc>
                          <a:spcPct val="107000"/>
                        </a:lnSpc>
                        <a:spcBef>
                          <a:spcPts val="600"/>
                        </a:spcBef>
                        <a:spcAft>
                          <a:spcPts val="600"/>
                        </a:spcAft>
                      </a:pPr>
                      <a:r>
                        <a:rPr lang="en-US" sz="1300" b="1">
                          <a:solidFill>
                            <a:srgbClr val="FFFFFF"/>
                          </a:solidFill>
                          <a:effectLst/>
                        </a:rPr>
                        <a:t>Bernoulli Naïve Bayes</a:t>
                      </a:r>
                      <a:endParaRPr lang="en-US" sz="1300" b="1">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nchor="ctr">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noFill/>
                      <a:prstDash val="solid"/>
                    </a:lnB>
                    <a:solidFill>
                      <a:srgbClr val="636B68">
                        <a:alpha val="69804"/>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Negative</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0.56</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0.63</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0.59</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15141237"/>
                  </a:ext>
                </a:extLst>
              </a:tr>
              <a:tr h="446852">
                <a:tc vMerge="1">
                  <a:txBody>
                    <a:bodyPr/>
                    <a:lstStyle/>
                    <a:p>
                      <a:endParaRPr lang="en-US"/>
                    </a:p>
                  </a:txBody>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Positive</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30196"/>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0.75</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30196"/>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0.69</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30196"/>
                      </a:srgbClr>
                    </a:solidFill>
                  </a:tcPr>
                </a:tc>
                <a:tc>
                  <a:txBody>
                    <a:bodyPr/>
                    <a:lstStyle/>
                    <a:p>
                      <a:pPr marL="0" marR="0" algn="ctr">
                        <a:lnSpc>
                          <a:spcPct val="107000"/>
                        </a:lnSpc>
                        <a:spcBef>
                          <a:spcPts val="600"/>
                        </a:spcBef>
                        <a:spcAft>
                          <a:spcPts val="600"/>
                        </a:spcAft>
                      </a:pPr>
                      <a:r>
                        <a:rPr lang="en-US" sz="1300">
                          <a:solidFill>
                            <a:schemeClr val="tx1">
                              <a:lumMod val="85000"/>
                              <a:lumOff val="15000"/>
                            </a:schemeClr>
                          </a:solidFill>
                          <a:effectLst/>
                        </a:rPr>
                        <a:t>0.71</a:t>
                      </a:r>
                      <a:endParaRPr lang="en-US" sz="1300">
                        <a:solidFill>
                          <a:schemeClr val="tx1">
                            <a:lumMod val="85000"/>
                            <a:lumOff val="1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181509" marR="108905" marT="108905" marB="108905">
                    <a:lnL w="38100" cap="flat" cmpd="sng" algn="ctr">
                      <a:solidFill>
                        <a:srgbClr val="FFFFFF"/>
                      </a:solidFill>
                      <a:prstDash val="solid"/>
                    </a:lnL>
                    <a:lnR w="12700" cmpd="sng">
                      <a:noFill/>
                      <a:prstDash val="solid"/>
                    </a:lnR>
                    <a:lnT w="38100" cap="flat" cmpd="sng" algn="ctr">
                      <a:solidFill>
                        <a:srgbClr val="FFFFFF"/>
                      </a:solidFill>
                      <a:prstDash val="solid"/>
                    </a:lnT>
                    <a:lnB w="12700" cmpd="sng">
                      <a:noFill/>
                      <a:prstDash val="solid"/>
                    </a:lnB>
                    <a:solidFill>
                      <a:srgbClr val="878E8B">
                        <a:alpha val="30196"/>
                      </a:srgbClr>
                    </a:solidFill>
                  </a:tcPr>
                </a:tc>
                <a:extLst>
                  <a:ext uri="{0D108BD9-81ED-4DB2-BD59-A6C34878D82A}">
                    <a16:rowId xmlns:a16="http://schemas.microsoft.com/office/drawing/2014/main" val="2108272560"/>
                  </a:ext>
                </a:extLst>
              </a:tr>
            </a:tbl>
          </a:graphicData>
        </a:graphic>
      </p:graphicFrame>
      <p:pic>
        <p:nvPicPr>
          <p:cNvPr id="5" name="Audio 4">
            <a:hlinkClick r:id="" action="ppaction://media"/>
            <a:extLst>
              <a:ext uri="{FF2B5EF4-FFF2-40B4-BE49-F238E27FC236}">
                <a16:creationId xmlns:a16="http://schemas.microsoft.com/office/drawing/2014/main" id="{3EDB55BF-CEEA-4D41-9D16-7057C1BA91C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76193951"/>
      </p:ext>
    </p:extLst>
  </p:cSld>
  <p:clrMapOvr>
    <a:masterClrMapping/>
  </p:clrMapOvr>
  <mc:AlternateContent xmlns:mc="http://schemas.openxmlformats.org/markup-compatibility/2006">
    <mc:Choice xmlns:p14="http://schemas.microsoft.com/office/powerpoint/2010/main" Requires="p14">
      <p:transition spd="slow" p14:dur="2000" advTm="59453"/>
    </mc:Choice>
    <mc:Fallback>
      <p:transition spd="slow" advTm="59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4"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8" name="Rectangle 47">
            <a:extLst>
              <a:ext uri="{FF2B5EF4-FFF2-40B4-BE49-F238E27FC236}">
                <a16:creationId xmlns:a16="http://schemas.microsoft.com/office/drawing/2014/main" id="{A4921F60-5118-4274-90FB-B9934DC83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1">
                  <a:alpha val="0"/>
                </a:schemeClr>
              </a:gs>
              <a:gs pos="44000">
                <a:srgbClr val="B8B8B8">
                  <a:alpha val="8000"/>
                </a:srgbClr>
              </a:gs>
              <a:gs pos="100000">
                <a:schemeClr val="bg1">
                  <a:lumMod val="50000"/>
                  <a:alpha val="29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913774" y="1642004"/>
            <a:ext cx="5452532" cy="3248777"/>
          </a:xfrm>
        </p:spPr>
        <p:txBody>
          <a:bodyPr vert="horz" lIns="91440" tIns="45720" rIns="91440" bIns="45720" rtlCol="0" anchor="ctr">
            <a:normAutofit/>
          </a:bodyPr>
          <a:lstStyle/>
          <a:p>
            <a:r>
              <a:rPr lang="en-US" sz="4800" dirty="0"/>
              <a:t>Assumptions</a:t>
            </a:r>
          </a:p>
        </p:txBody>
      </p:sp>
      <p:sp>
        <p:nvSpPr>
          <p:cNvPr id="3" name="TextBox 2">
            <a:extLst>
              <a:ext uri="{FF2B5EF4-FFF2-40B4-BE49-F238E27FC236}">
                <a16:creationId xmlns:a16="http://schemas.microsoft.com/office/drawing/2014/main" id="{A7856F16-AA73-4E47-9BBA-0490C4CDE0F4}"/>
              </a:ext>
            </a:extLst>
          </p:cNvPr>
          <p:cNvSpPr txBox="1"/>
          <p:nvPr/>
        </p:nvSpPr>
        <p:spPr>
          <a:xfrm>
            <a:off x="6366306" y="2343062"/>
            <a:ext cx="4685122"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t>Logistic Regression</a:t>
            </a:r>
          </a:p>
          <a:p>
            <a:pPr marL="285750" indent="-285750">
              <a:buFont typeface="Arial" panose="020B0604020202020204" pitchFamily="34" charset="0"/>
              <a:buChar char="•"/>
            </a:pPr>
            <a:r>
              <a:rPr lang="en-US" sz="2800" dirty="0"/>
              <a:t>Multinomial Naïve Bayes</a:t>
            </a:r>
          </a:p>
          <a:p>
            <a:pPr marL="285750" indent="-285750">
              <a:buFont typeface="Arial" panose="020B0604020202020204" pitchFamily="34" charset="0"/>
              <a:buChar char="•"/>
            </a:pPr>
            <a:r>
              <a:rPr lang="en-US" sz="2800" dirty="0"/>
              <a:t>Bernoulli Naïve Bayes</a:t>
            </a:r>
          </a:p>
        </p:txBody>
      </p:sp>
      <p:pic>
        <p:nvPicPr>
          <p:cNvPr id="4" name="Audio 3">
            <a:hlinkClick r:id="" action="ppaction://media"/>
            <a:extLst>
              <a:ext uri="{FF2B5EF4-FFF2-40B4-BE49-F238E27FC236}">
                <a16:creationId xmlns:a16="http://schemas.microsoft.com/office/drawing/2014/main" id="{A4038EEE-6B3F-4A58-9208-8747C4F9B1C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89065668"/>
      </p:ext>
    </p:extLst>
  </p:cSld>
  <p:clrMapOvr>
    <a:masterClrMapping/>
  </p:clrMapOvr>
  <mc:AlternateContent xmlns:mc="http://schemas.openxmlformats.org/markup-compatibility/2006">
    <mc:Choice xmlns:p14="http://schemas.microsoft.com/office/powerpoint/2010/main" Requires="p14">
      <p:transition spd="slow" p14:dur="2000" advTm="99930"/>
    </mc:Choice>
    <mc:Fallback>
      <p:transition spd="slow" advTm="99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4"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8" name="Rectangle 47">
            <a:extLst>
              <a:ext uri="{FF2B5EF4-FFF2-40B4-BE49-F238E27FC236}">
                <a16:creationId xmlns:a16="http://schemas.microsoft.com/office/drawing/2014/main" id="{A4921F60-5118-4274-90FB-B9934DC83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1">
                  <a:alpha val="0"/>
                </a:schemeClr>
              </a:gs>
              <a:gs pos="44000">
                <a:srgbClr val="B8B8B8">
                  <a:alpha val="8000"/>
                </a:srgbClr>
              </a:gs>
              <a:gs pos="100000">
                <a:schemeClr val="bg1">
                  <a:lumMod val="50000"/>
                  <a:alpha val="29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913774" y="1642004"/>
            <a:ext cx="5452532" cy="3248777"/>
          </a:xfrm>
        </p:spPr>
        <p:txBody>
          <a:bodyPr vert="horz" lIns="91440" tIns="45720" rIns="91440" bIns="45720" rtlCol="0" anchor="ctr">
            <a:normAutofit/>
          </a:bodyPr>
          <a:lstStyle/>
          <a:p>
            <a:r>
              <a:rPr lang="en-US" sz="4800" dirty="0"/>
              <a:t>Challenges &amp; Next Steps</a:t>
            </a:r>
          </a:p>
        </p:txBody>
      </p:sp>
      <p:sp>
        <p:nvSpPr>
          <p:cNvPr id="3" name="TextBox 2">
            <a:extLst>
              <a:ext uri="{FF2B5EF4-FFF2-40B4-BE49-F238E27FC236}">
                <a16:creationId xmlns:a16="http://schemas.microsoft.com/office/drawing/2014/main" id="{A7856F16-AA73-4E47-9BBA-0490C4CDE0F4}"/>
              </a:ext>
            </a:extLst>
          </p:cNvPr>
          <p:cNvSpPr txBox="1"/>
          <p:nvPr/>
        </p:nvSpPr>
        <p:spPr>
          <a:xfrm>
            <a:off x="6267581" y="2020443"/>
            <a:ext cx="4685122" cy="646331"/>
          </a:xfrm>
          <a:prstGeom prst="rect">
            <a:avLst/>
          </a:prstGeom>
          <a:noFill/>
        </p:spPr>
        <p:txBody>
          <a:bodyPr wrap="square" rtlCol="0">
            <a:spAutoFit/>
          </a:bodyPr>
          <a:lstStyle/>
          <a:p>
            <a:pPr marL="285750" indent="-285750">
              <a:buFont typeface="Arial" panose="020B0604020202020204" pitchFamily="34" charset="0"/>
              <a:buChar char="•"/>
            </a:pPr>
            <a:r>
              <a:rPr lang="en-US" dirty="0"/>
              <a:t>Text classification challenges</a:t>
            </a:r>
          </a:p>
          <a:p>
            <a:pPr marL="285750" indent="-285750">
              <a:buFont typeface="Arial" panose="020B0604020202020204" pitchFamily="34" charset="0"/>
              <a:buChar char="•"/>
            </a:pPr>
            <a:r>
              <a:rPr lang="en-US" dirty="0"/>
              <a:t>Future</a:t>
            </a:r>
          </a:p>
        </p:txBody>
      </p:sp>
      <p:pic>
        <p:nvPicPr>
          <p:cNvPr id="4" name="Audio 3">
            <a:hlinkClick r:id="" action="ppaction://media"/>
            <a:extLst>
              <a:ext uri="{FF2B5EF4-FFF2-40B4-BE49-F238E27FC236}">
                <a16:creationId xmlns:a16="http://schemas.microsoft.com/office/drawing/2014/main" id="{F85DFB5F-667B-40A8-82DA-4017490236E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18555889"/>
      </p:ext>
    </p:extLst>
  </p:cSld>
  <p:clrMapOvr>
    <a:masterClrMapping/>
  </p:clrMapOvr>
  <mc:AlternateContent xmlns:mc="http://schemas.openxmlformats.org/markup-compatibility/2006">
    <mc:Choice xmlns:p14="http://schemas.microsoft.com/office/powerpoint/2010/main" Requires="p14">
      <p:transition spd="slow" p14:dur="2000" advTm="54855"/>
    </mc:Choice>
    <mc:Fallback>
      <p:transition spd="slow" advTm="548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4"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8" name="Rectangle 47">
            <a:extLst>
              <a:ext uri="{FF2B5EF4-FFF2-40B4-BE49-F238E27FC236}">
                <a16:creationId xmlns:a16="http://schemas.microsoft.com/office/drawing/2014/main" id="{A4921F60-5118-4274-90FB-B9934DC83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1">
                  <a:alpha val="0"/>
                </a:schemeClr>
              </a:gs>
              <a:gs pos="44000">
                <a:srgbClr val="B8B8B8">
                  <a:alpha val="8000"/>
                </a:srgbClr>
              </a:gs>
              <a:gs pos="100000">
                <a:schemeClr val="bg1">
                  <a:lumMod val="50000"/>
                  <a:alpha val="29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793820" y="1804608"/>
            <a:ext cx="4282751" cy="3248777"/>
          </a:xfrm>
        </p:spPr>
        <p:txBody>
          <a:bodyPr vert="horz" lIns="91440" tIns="45720" rIns="91440" bIns="45720" rtlCol="0" anchor="ctr">
            <a:normAutofit/>
          </a:bodyPr>
          <a:lstStyle/>
          <a:p>
            <a:r>
              <a:rPr lang="en-US" sz="4800" dirty="0"/>
              <a:t>References</a:t>
            </a:r>
          </a:p>
        </p:txBody>
      </p:sp>
      <p:sp>
        <p:nvSpPr>
          <p:cNvPr id="3" name="TextBox 2">
            <a:extLst>
              <a:ext uri="{FF2B5EF4-FFF2-40B4-BE49-F238E27FC236}">
                <a16:creationId xmlns:a16="http://schemas.microsoft.com/office/drawing/2014/main" id="{A7856F16-AA73-4E47-9BBA-0490C4CDE0F4}"/>
              </a:ext>
            </a:extLst>
          </p:cNvPr>
          <p:cNvSpPr txBox="1"/>
          <p:nvPr/>
        </p:nvSpPr>
        <p:spPr>
          <a:xfrm>
            <a:off x="6096000" y="189649"/>
            <a:ext cx="5792157" cy="6478697"/>
          </a:xfrm>
          <a:prstGeom prst="rect">
            <a:avLst/>
          </a:prstGeom>
          <a:noFill/>
        </p:spPr>
        <p:txBody>
          <a:bodyPr wrap="square" rtlCol="0">
            <a:spAutoFit/>
          </a:bodyPr>
          <a:lstStyle/>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[1]  </a:t>
            </a:r>
            <a:r>
              <a:rPr lang="en-US" sz="900" dirty="0">
                <a:effectLst/>
                <a:latin typeface="Times New Roman" panose="02020603050405020304" pitchFamily="18" charset="0"/>
                <a:ea typeface="Times New Roman" panose="02020603050405020304" pitchFamily="18" charset="0"/>
              </a:rPr>
              <a:t>UCI Machine Learning Repository: Drug Review Dataset (drugs.com) data set. (n.d.). Retrieved November 6, 2021, from https://archive.ics.uci.edu/ml/datasets/Drug+Review+Dataset+%28Drugs.com%29. </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[2]</a:t>
            </a:r>
            <a:r>
              <a:rPr lang="en-US" sz="900" dirty="0">
                <a:effectLst/>
                <a:latin typeface="Times New Roman" panose="02020603050405020304" pitchFamily="18" charset="0"/>
                <a:ea typeface="Times New Roman" panose="02020603050405020304" pitchFamily="18" charset="0"/>
              </a:rPr>
              <a:t>  Felix </a:t>
            </a:r>
            <a:r>
              <a:rPr lang="en-US" sz="900" dirty="0" err="1">
                <a:effectLst/>
                <a:latin typeface="Times New Roman" panose="02020603050405020304" pitchFamily="18" charset="0"/>
                <a:ea typeface="Times New Roman" panose="02020603050405020304" pitchFamily="18" charset="0"/>
              </a:rPr>
              <a:t>Gräßer</a:t>
            </a:r>
            <a:r>
              <a:rPr lang="en-US" sz="900" dirty="0">
                <a:effectLst/>
                <a:latin typeface="Times New Roman" panose="02020603050405020304" pitchFamily="18" charset="0"/>
                <a:ea typeface="Times New Roman" panose="02020603050405020304" pitchFamily="18" charset="0"/>
              </a:rPr>
              <a:t>, Surya </a:t>
            </a:r>
            <a:r>
              <a:rPr lang="en-US" sz="900" dirty="0" err="1">
                <a:effectLst/>
                <a:latin typeface="Times New Roman" panose="02020603050405020304" pitchFamily="18" charset="0"/>
                <a:ea typeface="Times New Roman" panose="02020603050405020304" pitchFamily="18" charset="0"/>
              </a:rPr>
              <a:t>Kallumadi</a:t>
            </a:r>
            <a:r>
              <a:rPr lang="en-US" sz="900" dirty="0">
                <a:effectLst/>
                <a:latin typeface="Times New Roman" panose="02020603050405020304" pitchFamily="18" charset="0"/>
                <a:ea typeface="Times New Roman" panose="02020603050405020304" pitchFamily="18" charset="0"/>
              </a:rPr>
              <a:t>, Hagen </a:t>
            </a:r>
            <a:r>
              <a:rPr lang="en-US" sz="900" dirty="0" err="1">
                <a:effectLst/>
                <a:latin typeface="Times New Roman" panose="02020603050405020304" pitchFamily="18" charset="0"/>
                <a:ea typeface="Times New Roman" panose="02020603050405020304" pitchFamily="18" charset="0"/>
              </a:rPr>
              <a:t>Malberg</a:t>
            </a:r>
            <a:r>
              <a:rPr lang="en-US" sz="900" dirty="0">
                <a:effectLst/>
                <a:latin typeface="Times New Roman" panose="02020603050405020304" pitchFamily="18" charset="0"/>
                <a:ea typeface="Times New Roman" panose="02020603050405020304" pitchFamily="18" charset="0"/>
              </a:rPr>
              <a:t>, and Sebastian </a:t>
            </a:r>
            <a:r>
              <a:rPr lang="en-US" sz="900" dirty="0" err="1">
                <a:effectLst/>
                <a:latin typeface="Times New Roman" panose="02020603050405020304" pitchFamily="18" charset="0"/>
                <a:ea typeface="Times New Roman" panose="02020603050405020304" pitchFamily="18" charset="0"/>
              </a:rPr>
              <a:t>Zaunseder</a:t>
            </a:r>
            <a:r>
              <a:rPr lang="en-US" sz="900" dirty="0">
                <a:effectLst/>
                <a:latin typeface="Times New Roman" panose="02020603050405020304" pitchFamily="18" charset="0"/>
                <a:ea typeface="Times New Roman" panose="02020603050405020304" pitchFamily="18" charset="0"/>
              </a:rPr>
              <a:t>. 2018. Aspect-Based Sentiment Analysis of Drug Reviews Applying Cross-Domain and Cross-Data Learning. In Proceedings of the 2018 International Conference on Digital Health (DH '18). ACM, New York, NY, USA, 121-125.</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[3]  </a:t>
            </a:r>
            <a:r>
              <a:rPr lang="en-US" sz="900" dirty="0">
                <a:effectLst/>
                <a:latin typeface="Times New Roman" panose="02020603050405020304" pitchFamily="18" charset="0"/>
                <a:ea typeface="Times New Roman" panose="02020603050405020304" pitchFamily="18" charset="0"/>
              </a:rPr>
              <a:t>Python - remove </a:t>
            </a:r>
            <a:r>
              <a:rPr lang="en-US" sz="900" dirty="0" err="1">
                <a:effectLst/>
                <a:latin typeface="Times New Roman" panose="02020603050405020304" pitchFamily="18" charset="0"/>
                <a:ea typeface="Times New Roman" panose="02020603050405020304" pitchFamily="18" charset="0"/>
              </a:rPr>
              <a:t>Stopwords</a:t>
            </a:r>
            <a:r>
              <a:rPr lang="en-US" sz="900" dirty="0">
                <a:effectLst/>
                <a:latin typeface="Times New Roman" panose="02020603050405020304" pitchFamily="18" charset="0"/>
                <a:ea typeface="Times New Roman" panose="02020603050405020304" pitchFamily="18" charset="0"/>
              </a:rPr>
              <a:t>. (n.d.). Retrieved November 14, 2021, from https://www.tutorialspoint.com/python_text_processing/python_remove_stopwords.htm. </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[4]</a:t>
            </a:r>
            <a:r>
              <a:rPr lang="en-US" sz="900" dirty="0">
                <a:effectLst/>
                <a:latin typeface="Times New Roman" panose="02020603050405020304" pitchFamily="18" charset="0"/>
                <a:ea typeface="Times New Roman" panose="02020603050405020304" pitchFamily="18" charset="0"/>
              </a:rPr>
              <a:t>  </a:t>
            </a:r>
            <a:r>
              <a:rPr lang="en-US" sz="900" dirty="0" err="1">
                <a:effectLst/>
                <a:latin typeface="Times New Roman" panose="02020603050405020304" pitchFamily="18" charset="0"/>
                <a:ea typeface="Times New Roman" panose="02020603050405020304" pitchFamily="18" charset="0"/>
              </a:rPr>
              <a:t>Shivanandhan</a:t>
            </a:r>
            <a:r>
              <a:rPr lang="en-US" sz="900" dirty="0">
                <a:effectLst/>
                <a:latin typeface="Times New Roman" panose="02020603050405020304" pitchFamily="18" charset="0"/>
                <a:ea typeface="Times New Roman" panose="02020603050405020304" pitchFamily="18" charset="0"/>
              </a:rPr>
              <a:t>, M. (2020, September 30). </a:t>
            </a:r>
            <a:r>
              <a:rPr lang="en-US" sz="900" i="1" dirty="0">
                <a:effectLst/>
                <a:latin typeface="Times New Roman" panose="02020603050405020304" pitchFamily="18" charset="0"/>
                <a:ea typeface="Times New Roman" panose="02020603050405020304" pitchFamily="18" charset="0"/>
              </a:rPr>
              <a:t>What is sentiment analysis? A Complete Guide for Beginners</a:t>
            </a:r>
            <a:r>
              <a:rPr lang="en-US" sz="900" dirty="0">
                <a:effectLst/>
                <a:latin typeface="Times New Roman" panose="02020603050405020304" pitchFamily="18" charset="0"/>
                <a:ea typeface="Times New Roman" panose="02020603050405020304" pitchFamily="18" charset="0"/>
              </a:rPr>
              <a:t>. freeCodeCamp.org. Retrieved November 14, 2021, from https://www.freecodecamp.org/news/what-is-sentiment-analysis-a-complete-guide-to-for-beginners/. </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[5]</a:t>
            </a:r>
            <a:r>
              <a:rPr lang="en-US" sz="900" dirty="0">
                <a:effectLst/>
                <a:latin typeface="Times New Roman" panose="02020603050405020304" pitchFamily="18" charset="0"/>
                <a:ea typeface="Times New Roman" panose="02020603050405020304" pitchFamily="18" charset="0"/>
              </a:rPr>
              <a:t>  </a:t>
            </a:r>
            <a:r>
              <a:rPr lang="en-US" sz="900" dirty="0" err="1">
                <a:effectLst/>
                <a:latin typeface="Times New Roman" panose="02020603050405020304" pitchFamily="18" charset="0"/>
                <a:ea typeface="Times New Roman" panose="02020603050405020304" pitchFamily="18" charset="0"/>
              </a:rPr>
              <a:t>Béjaoui</a:t>
            </a:r>
            <a:r>
              <a:rPr lang="en-US" sz="900" dirty="0">
                <a:effectLst/>
                <a:latin typeface="Times New Roman" panose="02020603050405020304" pitchFamily="18" charset="0"/>
                <a:ea typeface="Times New Roman" panose="02020603050405020304" pitchFamily="18" charset="0"/>
              </a:rPr>
              <a:t>, M. (2021, April 9). </a:t>
            </a:r>
            <a:r>
              <a:rPr lang="en-US" sz="900" i="1" dirty="0">
                <a:effectLst/>
                <a:latin typeface="Times New Roman" panose="02020603050405020304" pitchFamily="18" charset="0"/>
                <a:ea typeface="Times New Roman" panose="02020603050405020304" pitchFamily="18" charset="0"/>
              </a:rPr>
              <a:t>Counting words in python with scikit-</a:t>
            </a:r>
            <a:r>
              <a:rPr lang="en-US" sz="900" i="1" dirty="0" err="1">
                <a:effectLst/>
                <a:latin typeface="Times New Roman" panose="02020603050405020304" pitchFamily="18" charset="0"/>
                <a:ea typeface="Times New Roman" panose="02020603050405020304" pitchFamily="18" charset="0"/>
              </a:rPr>
              <a:t>learn's</a:t>
            </a:r>
            <a:r>
              <a:rPr lang="en-US" sz="900" i="1" dirty="0">
                <a:effectLst/>
                <a:latin typeface="Times New Roman" panose="02020603050405020304" pitchFamily="18" charset="0"/>
                <a:ea typeface="Times New Roman" panose="02020603050405020304" pitchFamily="18" charset="0"/>
              </a:rPr>
              <a:t> </a:t>
            </a:r>
            <a:r>
              <a:rPr lang="en-US" sz="900" i="1" dirty="0" err="1">
                <a:effectLst/>
                <a:latin typeface="Times New Roman" panose="02020603050405020304" pitchFamily="18" charset="0"/>
                <a:ea typeface="Times New Roman" panose="02020603050405020304" pitchFamily="18" charset="0"/>
              </a:rPr>
              <a:t>countvectorizer</a:t>
            </a:r>
            <a:r>
              <a:rPr lang="en-US" sz="900" dirty="0">
                <a:effectLst/>
                <a:latin typeface="Times New Roman" panose="02020603050405020304" pitchFamily="18" charset="0"/>
                <a:ea typeface="Times New Roman" panose="02020603050405020304" pitchFamily="18" charset="0"/>
              </a:rPr>
              <a:t>. </a:t>
            </a:r>
            <a:r>
              <a:rPr lang="en-US" sz="900" dirty="0" err="1">
                <a:effectLst/>
                <a:latin typeface="Times New Roman" panose="02020603050405020304" pitchFamily="18" charset="0"/>
                <a:ea typeface="Times New Roman" panose="02020603050405020304" pitchFamily="18" charset="0"/>
              </a:rPr>
              <a:t>Meher</a:t>
            </a:r>
            <a:r>
              <a:rPr lang="en-US" sz="900" dirty="0">
                <a:effectLst/>
                <a:latin typeface="Times New Roman" panose="02020603050405020304" pitchFamily="18" charset="0"/>
                <a:ea typeface="Times New Roman" panose="02020603050405020304" pitchFamily="18" charset="0"/>
              </a:rPr>
              <a:t> </a:t>
            </a:r>
            <a:r>
              <a:rPr lang="en-US" sz="900" dirty="0" err="1">
                <a:effectLst/>
                <a:latin typeface="Times New Roman" panose="02020603050405020304" pitchFamily="18" charset="0"/>
                <a:ea typeface="Times New Roman" panose="02020603050405020304" pitchFamily="18" charset="0"/>
              </a:rPr>
              <a:t>Béjaoui's</a:t>
            </a:r>
            <a:r>
              <a:rPr lang="en-US" sz="900" dirty="0">
                <a:effectLst/>
                <a:latin typeface="Times New Roman" panose="02020603050405020304" pitchFamily="18" charset="0"/>
                <a:ea typeface="Times New Roman" panose="02020603050405020304" pitchFamily="18" charset="0"/>
              </a:rPr>
              <a:t> Blog. Retrieved November 14, 2021, from https://www.meherbejaoui.com/python/counting-words-in-python-with-scikit-learn's-countvectorizer/. </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[6]  </a:t>
            </a:r>
            <a:r>
              <a:rPr lang="en-US" sz="900" dirty="0" err="1">
                <a:effectLst/>
                <a:latin typeface="Times New Roman" panose="02020603050405020304" pitchFamily="18" charset="0"/>
                <a:ea typeface="Times New Roman" panose="02020603050405020304" pitchFamily="18" charset="0"/>
              </a:rPr>
              <a:t>Mashalkar</a:t>
            </a:r>
            <a:r>
              <a:rPr lang="en-US" sz="900" dirty="0">
                <a:effectLst/>
                <a:latin typeface="Times New Roman" panose="02020603050405020304" pitchFamily="18" charset="0"/>
                <a:ea typeface="Times New Roman" panose="02020603050405020304" pitchFamily="18" charset="0"/>
              </a:rPr>
              <a:t>, A. (2021, March 7). </a:t>
            </a:r>
            <a:r>
              <a:rPr lang="en-US" sz="900" i="1" dirty="0">
                <a:effectLst/>
                <a:latin typeface="Times New Roman" panose="02020603050405020304" pitchFamily="18" charset="0"/>
                <a:ea typeface="Times New Roman" panose="02020603050405020304" pitchFamily="18" charset="0"/>
              </a:rPr>
              <a:t>Sentiment analysis using logistic regression and naive Bayes</a:t>
            </a:r>
            <a:r>
              <a:rPr lang="en-US" sz="900" dirty="0">
                <a:effectLst/>
                <a:latin typeface="Times New Roman" panose="02020603050405020304" pitchFamily="18" charset="0"/>
                <a:ea typeface="Times New Roman" panose="02020603050405020304" pitchFamily="18" charset="0"/>
              </a:rPr>
              <a:t>. Medium. Retrieved November 14, 2021, from https://towardsdatascience.com/sentiment-analysis-using-logistic-regression-and-naive-bayes-16b806eb4c4b. </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[7]</a:t>
            </a:r>
            <a:r>
              <a:rPr lang="en-US" sz="900" dirty="0">
                <a:effectLst/>
                <a:latin typeface="Times New Roman" panose="02020603050405020304" pitchFamily="18" charset="0"/>
                <a:ea typeface="Times New Roman" panose="02020603050405020304" pitchFamily="18" charset="0"/>
              </a:rPr>
              <a:t>  </a:t>
            </a:r>
            <a:r>
              <a:rPr lang="en-US" sz="900" dirty="0" err="1">
                <a:effectLst/>
                <a:latin typeface="Times New Roman" panose="02020603050405020304" pitchFamily="18" charset="0"/>
                <a:ea typeface="Times New Roman" panose="02020603050405020304" pitchFamily="18" charset="0"/>
              </a:rPr>
              <a:t>Kolamanvitha</a:t>
            </a:r>
            <a:r>
              <a:rPr lang="en-US" sz="900" dirty="0">
                <a:effectLst/>
                <a:latin typeface="Times New Roman" panose="02020603050405020304" pitchFamily="18" charset="0"/>
                <a:ea typeface="Times New Roman" panose="02020603050405020304" pitchFamily="18" charset="0"/>
              </a:rPr>
              <a:t>. (2021, May 9). </a:t>
            </a:r>
            <a:r>
              <a:rPr lang="en-US" sz="900" i="1" dirty="0">
                <a:effectLst/>
                <a:latin typeface="Times New Roman" panose="02020603050405020304" pitchFamily="18" charset="0"/>
                <a:ea typeface="Times New Roman" panose="02020603050405020304" pitchFamily="18" charset="0"/>
              </a:rPr>
              <a:t>Twitter sentiment analysis using logistic regression</a:t>
            </a:r>
            <a:r>
              <a:rPr lang="en-US" sz="900" dirty="0">
                <a:effectLst/>
                <a:latin typeface="Times New Roman" panose="02020603050405020304" pitchFamily="18" charset="0"/>
                <a:ea typeface="Times New Roman" panose="02020603050405020304" pitchFamily="18" charset="0"/>
              </a:rPr>
              <a:t>. Medium. Retrieved November 14, 2021, from https://medium.com/nerd-for-tech/twitter-sentiment-analysis-using-logistic-regression-ff9944982c67. </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[8]</a:t>
            </a:r>
            <a:r>
              <a:rPr lang="en-US" sz="900" dirty="0">
                <a:effectLst/>
                <a:latin typeface="Times New Roman" panose="02020603050405020304" pitchFamily="18" charset="0"/>
                <a:ea typeface="Times New Roman" panose="02020603050405020304" pitchFamily="18" charset="0"/>
              </a:rPr>
              <a:t>  Oliveira, L. (2017, August 1). </a:t>
            </a:r>
            <a:r>
              <a:rPr lang="en-US" sz="900" i="1" dirty="0">
                <a:effectLst/>
                <a:latin typeface="Times New Roman" panose="02020603050405020304" pitchFamily="18" charset="0"/>
                <a:ea typeface="Times New Roman" panose="02020603050405020304" pitchFamily="18" charset="0"/>
              </a:rPr>
              <a:t>Sentiment Analysis </a:t>
            </a:r>
            <a:r>
              <a:rPr lang="en-US" sz="900" i="1" dirty="0" err="1">
                <a:effectLst/>
                <a:latin typeface="Times New Roman" panose="02020603050405020304" pitchFamily="18" charset="0"/>
                <a:ea typeface="Times New Roman" panose="02020603050405020304" pitchFamily="18" charset="0"/>
              </a:rPr>
              <a:t>Analysis</a:t>
            </a:r>
            <a:r>
              <a:rPr lang="en-US" sz="900" i="1" dirty="0">
                <a:effectLst/>
                <a:latin typeface="Times New Roman" panose="02020603050405020304" pitchFamily="18" charset="0"/>
                <a:ea typeface="Times New Roman" panose="02020603050405020304" pitchFamily="18" charset="0"/>
              </a:rPr>
              <a:t> Part 1 - naive Bayes classifier</a:t>
            </a:r>
            <a:r>
              <a:rPr lang="en-US" sz="900" dirty="0">
                <a:effectLst/>
                <a:latin typeface="Times New Roman" panose="02020603050405020304" pitchFamily="18" charset="0"/>
                <a:ea typeface="Times New Roman" panose="02020603050405020304" pitchFamily="18" charset="0"/>
              </a:rPr>
              <a:t>. Medium. Retrieved November 14, 2021, from https://medium.com/nlpython/sentiment-analysis-analysis-ee5da4448e37#:~:text=Sentiment%20analysis%20is%20an%20area%20of%20research%20that,is%20positive%20or%20negative.%20The%20Naive%20Bayes%20classifier. </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[9]</a:t>
            </a:r>
            <a:r>
              <a:rPr lang="en-US" sz="900" dirty="0">
                <a:effectLst/>
                <a:latin typeface="Times New Roman" panose="02020603050405020304" pitchFamily="18" charset="0"/>
                <a:ea typeface="Times New Roman" panose="02020603050405020304" pitchFamily="18" charset="0"/>
              </a:rPr>
              <a:t>  </a:t>
            </a:r>
            <a:r>
              <a:rPr lang="en-US" sz="900" i="1" dirty="0">
                <a:effectLst/>
                <a:latin typeface="Times New Roman" panose="02020603050405020304" pitchFamily="18" charset="0"/>
                <a:ea typeface="Times New Roman" panose="02020603050405020304" pitchFamily="18" charset="0"/>
              </a:rPr>
              <a:t>DSC 2 22 06 naive Bayes assumptions - learn.co</a:t>
            </a:r>
            <a:r>
              <a:rPr lang="en-US" sz="900" dirty="0">
                <a:effectLst/>
                <a:latin typeface="Times New Roman" panose="02020603050405020304" pitchFamily="18" charset="0"/>
                <a:ea typeface="Times New Roman" panose="02020603050405020304" pitchFamily="18" charset="0"/>
              </a:rPr>
              <a:t>. Learn - A platform for education. (n.d.). Retrieved November 14, 2021, from https://portal.flatironschool.com/lessons/dsc-2-22-06-naive-bayes-assumptions. </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[10]</a:t>
            </a:r>
            <a:r>
              <a:rPr lang="en-US" sz="900" dirty="0">
                <a:effectLst/>
                <a:latin typeface="Times New Roman" panose="02020603050405020304" pitchFamily="18" charset="0"/>
                <a:ea typeface="Times New Roman" panose="02020603050405020304" pitchFamily="18" charset="0"/>
              </a:rPr>
              <a:t>  Zach. (2020, October 13). </a:t>
            </a:r>
            <a:r>
              <a:rPr lang="en-US" sz="900" i="1" dirty="0">
                <a:effectLst/>
                <a:latin typeface="Times New Roman" panose="02020603050405020304" pitchFamily="18" charset="0"/>
                <a:ea typeface="Times New Roman" panose="02020603050405020304" pitchFamily="18" charset="0"/>
              </a:rPr>
              <a:t>The 6 assumptions of logistic regression (with examples)</a:t>
            </a:r>
            <a:r>
              <a:rPr lang="en-US" sz="900" dirty="0">
                <a:effectLst/>
                <a:latin typeface="Times New Roman" panose="02020603050405020304" pitchFamily="18" charset="0"/>
                <a:ea typeface="Times New Roman" panose="02020603050405020304" pitchFamily="18" charset="0"/>
              </a:rPr>
              <a:t>. </a:t>
            </a:r>
            <a:r>
              <a:rPr lang="en-US" sz="900" dirty="0" err="1">
                <a:effectLst/>
                <a:latin typeface="Times New Roman" panose="02020603050405020304" pitchFamily="18" charset="0"/>
                <a:ea typeface="Times New Roman" panose="02020603050405020304" pitchFamily="18" charset="0"/>
              </a:rPr>
              <a:t>Statology</a:t>
            </a:r>
            <a:r>
              <a:rPr lang="en-US" sz="900" dirty="0">
                <a:effectLst/>
                <a:latin typeface="Times New Roman" panose="02020603050405020304" pitchFamily="18" charset="0"/>
                <a:ea typeface="Times New Roman" panose="02020603050405020304" pitchFamily="18" charset="0"/>
              </a:rPr>
              <a:t>. Retrieved November 14, 2021, from https://www.statology.org/assumptions-of-logistic-regression/. </a:t>
            </a:r>
          </a:p>
          <a:p>
            <a:pPr marL="356870" marR="0" indent="-356870">
              <a:lnSpc>
                <a:spcPct val="150000"/>
              </a:lnSpc>
            </a:pPr>
            <a:r>
              <a:rPr lang="en-US" sz="900" baseline="30000" dirty="0">
                <a:effectLst/>
                <a:latin typeface="Times New Roman" panose="02020603050405020304" pitchFamily="18" charset="0"/>
                <a:ea typeface="Times New Roman" panose="02020603050405020304" pitchFamily="18" charset="0"/>
              </a:rPr>
              <a:t>[11]</a:t>
            </a:r>
            <a:r>
              <a:rPr lang="en-US" sz="900" dirty="0">
                <a:effectLst/>
                <a:latin typeface="Times New Roman" panose="02020603050405020304" pitchFamily="18" charset="0"/>
                <a:ea typeface="Times New Roman" panose="02020603050405020304" pitchFamily="18" charset="0"/>
              </a:rPr>
              <a:t>  </a:t>
            </a:r>
            <a:r>
              <a:rPr lang="en-US" sz="900" i="1" dirty="0">
                <a:effectLst/>
                <a:latin typeface="Times New Roman" panose="02020603050405020304" pitchFamily="18" charset="0"/>
                <a:ea typeface="Times New Roman" panose="02020603050405020304" pitchFamily="18" charset="0"/>
              </a:rPr>
              <a:t>Precision, recall and F1 explained (in plain English)</a:t>
            </a:r>
            <a:r>
              <a:rPr lang="en-US" sz="900" dirty="0">
                <a:effectLst/>
                <a:latin typeface="Times New Roman" panose="02020603050405020304" pitchFamily="18" charset="0"/>
                <a:ea typeface="Times New Roman" panose="02020603050405020304" pitchFamily="18" charset="0"/>
              </a:rPr>
              <a:t>. DataGroomr.com. (2021, May 24). Retrieved October 23, 2021, from https://datagroomr.com/precision-recall-and-f1-explained-in-plain-english/#:~:text=Precision%20and%20recall%20%28and%20F1%20score%20as%20well%29,where%20the%20model%20correctly%20predicts%20the%20positive%20class.</a:t>
            </a:r>
          </a:p>
          <a:p>
            <a:pPr marL="285750" indent="-285750">
              <a:buFont typeface="Arial" panose="020B0604020202020204" pitchFamily="34" charset="0"/>
              <a:buChar char="•"/>
            </a:pPr>
            <a:endParaRPr lang="en-US" sz="1000" dirty="0"/>
          </a:p>
        </p:txBody>
      </p:sp>
      <p:pic>
        <p:nvPicPr>
          <p:cNvPr id="5" name="Audio 4">
            <a:hlinkClick r:id="" action="ppaction://media"/>
            <a:extLst>
              <a:ext uri="{FF2B5EF4-FFF2-40B4-BE49-F238E27FC236}">
                <a16:creationId xmlns:a16="http://schemas.microsoft.com/office/drawing/2014/main" id="{0FCE9AB7-EE4F-4E79-B29C-549B628B2DF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19675170"/>
      </p:ext>
    </p:extLst>
  </p:cSld>
  <p:clrMapOvr>
    <a:masterClrMapping/>
  </p:clrMapOvr>
  <mc:AlternateContent xmlns:mc="http://schemas.openxmlformats.org/markup-compatibility/2006">
    <mc:Choice xmlns:p14="http://schemas.microsoft.com/office/powerpoint/2010/main" Requires="p14">
      <p:transition spd="slow" p14:dur="2000" advTm="5397"/>
    </mc:Choice>
    <mc:Fallback>
      <p:transition spd="slow" advTm="5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4" name="Rectangle 13">
            <a:extLst>
              <a:ext uri="{FF2B5EF4-FFF2-40B4-BE49-F238E27FC236}">
                <a16:creationId xmlns:a16="http://schemas.microsoft.com/office/drawing/2014/main" id="{31CA2540-FD07-4286-91E4-8D0DE4E50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1126762" y="1227279"/>
            <a:ext cx="4328819" cy="2509213"/>
          </a:xfrm>
        </p:spPr>
        <p:txBody>
          <a:bodyPr vert="horz" lIns="91440" tIns="45720" rIns="91440" bIns="45720" rtlCol="0" anchor="b">
            <a:normAutofit/>
          </a:bodyPr>
          <a:lstStyle/>
          <a:p>
            <a:r>
              <a:rPr lang="en-US" sz="4800"/>
              <a:t>Background &amp; Problem Statement</a:t>
            </a:r>
          </a:p>
        </p:txBody>
      </p:sp>
      <p:pic>
        <p:nvPicPr>
          <p:cNvPr id="16" name="Picture 15">
            <a:extLst>
              <a:ext uri="{FF2B5EF4-FFF2-40B4-BE49-F238E27FC236}">
                <a16:creationId xmlns:a16="http://schemas.microsoft.com/office/drawing/2014/main" id="{214924F5-CDC2-4DFA-82F3-4843ADD678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l="55295" t="89389" r="26987" b="24"/>
          <a:stretch/>
        </p:blipFill>
        <p:spPr>
          <a:xfrm flipH="1">
            <a:off x="0" y="-1"/>
            <a:ext cx="2596444" cy="872709"/>
          </a:xfrm>
          <a:prstGeom prst="rect">
            <a:avLst/>
          </a:prstGeom>
        </p:spPr>
      </p:pic>
      <p:pic>
        <p:nvPicPr>
          <p:cNvPr id="18" name="Picture 17">
            <a:extLst>
              <a:ext uri="{FF2B5EF4-FFF2-40B4-BE49-F238E27FC236}">
                <a16:creationId xmlns:a16="http://schemas.microsoft.com/office/drawing/2014/main" id="{AED59812-6820-446C-B994-0D059C97DC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l="91927" t="72411" b="13751"/>
          <a:stretch/>
        </p:blipFill>
        <p:spPr>
          <a:xfrm>
            <a:off x="10473994" y="5564567"/>
            <a:ext cx="1341545" cy="1293433"/>
          </a:xfrm>
          <a:custGeom>
            <a:avLst/>
            <a:gdLst>
              <a:gd name="connsiteX0" fmla="*/ 0 w 1341545"/>
              <a:gd name="connsiteY0" fmla="*/ 0 h 1293433"/>
              <a:gd name="connsiteX1" fmla="*/ 1341545 w 1341545"/>
              <a:gd name="connsiteY1" fmla="*/ 0 h 1293433"/>
              <a:gd name="connsiteX2" fmla="*/ 1341545 w 1341545"/>
              <a:gd name="connsiteY2" fmla="*/ 1293433 h 1293433"/>
              <a:gd name="connsiteX3" fmla="*/ 150847 w 1341545"/>
              <a:gd name="connsiteY3" fmla="*/ 1293433 h 1293433"/>
              <a:gd name="connsiteX4" fmla="*/ 66240 w 1341545"/>
              <a:gd name="connsiteY4" fmla="*/ 1183451 h 1293433"/>
              <a:gd name="connsiteX5" fmla="*/ 0 w 1341545"/>
              <a:gd name="connsiteY5" fmla="*/ 1061841 h 1293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545" h="1293433">
                <a:moveTo>
                  <a:pt x="0" y="0"/>
                </a:moveTo>
                <a:lnTo>
                  <a:pt x="1341545" y="0"/>
                </a:lnTo>
                <a:lnTo>
                  <a:pt x="1341545" y="1293433"/>
                </a:lnTo>
                <a:lnTo>
                  <a:pt x="150847" y="1293433"/>
                </a:lnTo>
                <a:lnTo>
                  <a:pt x="66240" y="1183451"/>
                </a:lnTo>
                <a:lnTo>
                  <a:pt x="0" y="1061841"/>
                </a:lnTo>
                <a:close/>
              </a:path>
            </a:pathLst>
          </a:custGeom>
        </p:spPr>
      </p:pic>
      <p:pic>
        <p:nvPicPr>
          <p:cNvPr id="7" name="Graphic 6" descr="Lightbulb">
            <a:extLst>
              <a:ext uri="{FF2B5EF4-FFF2-40B4-BE49-F238E27FC236}">
                <a16:creationId xmlns:a16="http://schemas.microsoft.com/office/drawing/2014/main" id="{C5153538-47DE-4C88-9A1E-287456BEC35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290459" y="948266"/>
            <a:ext cx="4743406" cy="4743406"/>
          </a:xfrm>
          <a:prstGeom prst="rect">
            <a:avLst/>
          </a:prstGeom>
        </p:spPr>
      </p:pic>
      <p:pic>
        <p:nvPicPr>
          <p:cNvPr id="20" name="Picture 19">
            <a:extLst>
              <a:ext uri="{FF2B5EF4-FFF2-40B4-BE49-F238E27FC236}">
                <a16:creationId xmlns:a16="http://schemas.microsoft.com/office/drawing/2014/main" id="{E844ED7C-1917-40D8-8B42-1B1C27BC5A5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l="73623" t="43915" r="1" b="18252"/>
          <a:stretch/>
        </p:blipFill>
        <p:spPr>
          <a:xfrm flipH="1">
            <a:off x="0" y="3142319"/>
            <a:ext cx="4605339" cy="3715682"/>
          </a:xfrm>
          <a:prstGeom prst="rect">
            <a:avLst/>
          </a:prstGeom>
        </p:spPr>
      </p:pic>
      <p:pic>
        <p:nvPicPr>
          <p:cNvPr id="4" name="Audio 3">
            <a:hlinkClick r:id="" action="ppaction://media"/>
            <a:extLst>
              <a:ext uri="{FF2B5EF4-FFF2-40B4-BE49-F238E27FC236}">
                <a16:creationId xmlns:a16="http://schemas.microsoft.com/office/drawing/2014/main" id="{386E69BD-B00E-4DBB-B2F4-C3BC291AE50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03999716"/>
      </p:ext>
    </p:extLst>
  </p:cSld>
  <p:clrMapOvr>
    <a:masterClrMapping/>
  </p:clrMapOvr>
  <mc:AlternateContent xmlns:mc="http://schemas.openxmlformats.org/markup-compatibility/2006">
    <mc:Choice xmlns:p14="http://schemas.microsoft.com/office/powerpoint/2010/main" Requires="p14">
      <p:transition spd="slow" p14:dur="2000" advTm="106659"/>
    </mc:Choice>
    <mc:Fallback>
      <p:transition spd="slow" advTm="1066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4"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8" name="Rectangle 47">
            <a:extLst>
              <a:ext uri="{FF2B5EF4-FFF2-40B4-BE49-F238E27FC236}">
                <a16:creationId xmlns:a16="http://schemas.microsoft.com/office/drawing/2014/main" id="{A4921F60-5118-4274-90FB-B9934DC83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1">
                  <a:alpha val="0"/>
                </a:schemeClr>
              </a:gs>
              <a:gs pos="44000">
                <a:srgbClr val="B8B8B8">
                  <a:alpha val="8000"/>
                </a:srgbClr>
              </a:gs>
              <a:gs pos="100000">
                <a:schemeClr val="bg1">
                  <a:lumMod val="50000"/>
                  <a:alpha val="29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913774" y="1642004"/>
            <a:ext cx="5452532" cy="3248777"/>
          </a:xfrm>
        </p:spPr>
        <p:txBody>
          <a:bodyPr vert="horz" lIns="91440" tIns="45720" rIns="91440" bIns="45720" rtlCol="0" anchor="ctr">
            <a:normAutofit/>
          </a:bodyPr>
          <a:lstStyle/>
          <a:p>
            <a:r>
              <a:rPr lang="en-US" sz="4800"/>
              <a:t>Data</a:t>
            </a:r>
            <a:endParaRPr lang="en-US" sz="4800" dirty="0"/>
          </a:p>
        </p:txBody>
      </p:sp>
      <p:sp>
        <p:nvSpPr>
          <p:cNvPr id="3" name="TextBox 2">
            <a:extLst>
              <a:ext uri="{FF2B5EF4-FFF2-40B4-BE49-F238E27FC236}">
                <a16:creationId xmlns:a16="http://schemas.microsoft.com/office/drawing/2014/main" id="{A7856F16-AA73-4E47-9BBA-0490C4CDE0F4}"/>
              </a:ext>
            </a:extLst>
          </p:cNvPr>
          <p:cNvSpPr txBox="1"/>
          <p:nvPr/>
        </p:nvSpPr>
        <p:spPr>
          <a:xfrm>
            <a:off x="6287678" y="1970202"/>
            <a:ext cx="4685122" cy="923330"/>
          </a:xfrm>
          <a:prstGeom prst="rect">
            <a:avLst/>
          </a:prstGeom>
          <a:noFill/>
        </p:spPr>
        <p:txBody>
          <a:bodyPr wrap="square" rtlCol="0">
            <a:spAutoFit/>
          </a:bodyPr>
          <a:lstStyle/>
          <a:p>
            <a:pPr marL="285750" indent="-285750">
              <a:buFont typeface="Arial" panose="020B0604020202020204" pitchFamily="34" charset="0"/>
              <a:buChar char="•"/>
            </a:pPr>
            <a:r>
              <a:rPr lang="en-US" dirty="0"/>
              <a:t>UCI Machine Learning Repository</a:t>
            </a:r>
          </a:p>
          <a:p>
            <a:pPr marL="285750" indent="-285750">
              <a:buFont typeface="Arial" panose="020B0604020202020204" pitchFamily="34" charset="0"/>
              <a:buChar char="•"/>
            </a:pPr>
            <a:r>
              <a:rPr lang="en-US" dirty="0"/>
              <a:t>Explanatory Variables </a:t>
            </a:r>
          </a:p>
          <a:p>
            <a:pPr marL="285750" indent="-285750">
              <a:buFont typeface="Arial" panose="020B0604020202020204" pitchFamily="34" charset="0"/>
              <a:buChar char="•"/>
            </a:pPr>
            <a:r>
              <a:rPr lang="en-US" dirty="0"/>
              <a:t>Target Variable - Sentiment</a:t>
            </a:r>
          </a:p>
        </p:txBody>
      </p:sp>
      <p:pic>
        <p:nvPicPr>
          <p:cNvPr id="4" name="Audio 3">
            <a:hlinkClick r:id="" action="ppaction://media"/>
            <a:extLst>
              <a:ext uri="{FF2B5EF4-FFF2-40B4-BE49-F238E27FC236}">
                <a16:creationId xmlns:a16="http://schemas.microsoft.com/office/drawing/2014/main" id="{CC557171-B455-41D5-9470-37B10DA2196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39802403"/>
      </p:ext>
    </p:extLst>
  </p:cSld>
  <p:clrMapOvr>
    <a:masterClrMapping/>
  </p:clrMapOvr>
  <mc:AlternateContent xmlns:mc="http://schemas.openxmlformats.org/markup-compatibility/2006">
    <mc:Choice xmlns:p14="http://schemas.microsoft.com/office/powerpoint/2010/main" Requires="p14">
      <p:transition spd="slow" p14:dur="2000" advTm="59868"/>
    </mc:Choice>
    <mc:Fallback>
      <p:transition spd="slow" advTm="59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4"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8" name="Rectangle 47">
            <a:extLst>
              <a:ext uri="{FF2B5EF4-FFF2-40B4-BE49-F238E27FC236}">
                <a16:creationId xmlns:a16="http://schemas.microsoft.com/office/drawing/2014/main" id="{A4921F60-5118-4274-90FB-B9934DC83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1">
                  <a:alpha val="0"/>
                </a:schemeClr>
              </a:gs>
              <a:gs pos="44000">
                <a:srgbClr val="B8B8B8">
                  <a:alpha val="8000"/>
                </a:srgbClr>
              </a:gs>
              <a:gs pos="100000">
                <a:schemeClr val="bg1">
                  <a:lumMod val="50000"/>
                  <a:alpha val="29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913774" y="1642005"/>
            <a:ext cx="5452532" cy="2062730"/>
          </a:xfrm>
        </p:spPr>
        <p:txBody>
          <a:bodyPr vert="horz" lIns="91440" tIns="45720" rIns="91440" bIns="45720" rtlCol="0" anchor="ctr">
            <a:normAutofit/>
          </a:bodyPr>
          <a:lstStyle/>
          <a:p>
            <a:r>
              <a:rPr lang="en-US" sz="4800" dirty="0"/>
              <a:t>Target Variable</a:t>
            </a:r>
          </a:p>
        </p:txBody>
      </p:sp>
      <p:pic>
        <p:nvPicPr>
          <p:cNvPr id="7" name="Picture 6" descr="Chart&#10;&#10;Description automatically generated">
            <a:extLst>
              <a:ext uri="{FF2B5EF4-FFF2-40B4-BE49-F238E27FC236}">
                <a16:creationId xmlns:a16="http://schemas.microsoft.com/office/drawing/2014/main" id="{8DB733DB-1A6D-4DF9-B322-2C151F93665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280080" y="522604"/>
            <a:ext cx="4206240" cy="2906395"/>
          </a:xfrm>
          <a:prstGeom prst="rect">
            <a:avLst/>
          </a:prstGeom>
          <a:noFill/>
          <a:ln>
            <a:noFill/>
          </a:ln>
        </p:spPr>
      </p:pic>
      <p:pic>
        <p:nvPicPr>
          <p:cNvPr id="8" name="Picture 7">
            <a:extLst>
              <a:ext uri="{FF2B5EF4-FFF2-40B4-BE49-F238E27FC236}">
                <a16:creationId xmlns:a16="http://schemas.microsoft.com/office/drawing/2014/main" id="{73F0DF93-AE04-4013-99BE-BB30D6D0A0F3}"/>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77927" y="3704735"/>
            <a:ext cx="3324225" cy="2371725"/>
          </a:xfrm>
          <a:prstGeom prst="rect">
            <a:avLst/>
          </a:prstGeom>
          <a:noFill/>
        </p:spPr>
      </p:pic>
      <p:pic>
        <p:nvPicPr>
          <p:cNvPr id="9" name="Audio 8">
            <a:hlinkClick r:id="" action="ppaction://media"/>
            <a:extLst>
              <a:ext uri="{FF2B5EF4-FFF2-40B4-BE49-F238E27FC236}">
                <a16:creationId xmlns:a16="http://schemas.microsoft.com/office/drawing/2014/main" id="{62FFA043-DC4C-41FC-AA71-B6FB465E91A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54513289"/>
      </p:ext>
    </p:extLst>
  </p:cSld>
  <p:clrMapOvr>
    <a:masterClrMapping/>
  </p:clrMapOvr>
  <mc:AlternateContent xmlns:mc="http://schemas.openxmlformats.org/markup-compatibility/2006">
    <mc:Choice xmlns:p14="http://schemas.microsoft.com/office/powerpoint/2010/main" Requires="p14">
      <p:transition spd="slow" p14:dur="2000" advTm="38508"/>
    </mc:Choice>
    <mc:Fallback>
      <p:transition spd="slow" advTm="38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9"/>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4"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8" name="Rectangle 47">
            <a:extLst>
              <a:ext uri="{FF2B5EF4-FFF2-40B4-BE49-F238E27FC236}">
                <a16:creationId xmlns:a16="http://schemas.microsoft.com/office/drawing/2014/main" id="{A4921F60-5118-4274-90FB-B9934DC83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1">
                  <a:alpha val="0"/>
                </a:schemeClr>
              </a:gs>
              <a:gs pos="44000">
                <a:srgbClr val="B8B8B8">
                  <a:alpha val="8000"/>
                </a:srgbClr>
              </a:gs>
              <a:gs pos="100000">
                <a:schemeClr val="bg1">
                  <a:lumMod val="50000"/>
                  <a:alpha val="29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913774" y="1642004"/>
            <a:ext cx="5452532" cy="3248777"/>
          </a:xfrm>
        </p:spPr>
        <p:txBody>
          <a:bodyPr vert="horz" lIns="91440" tIns="45720" rIns="91440" bIns="45720" rtlCol="0" anchor="ctr">
            <a:normAutofit/>
          </a:bodyPr>
          <a:lstStyle/>
          <a:p>
            <a:r>
              <a:rPr lang="en-US" sz="4800" dirty="0"/>
              <a:t>Data Cleaning</a:t>
            </a:r>
          </a:p>
        </p:txBody>
      </p:sp>
      <p:sp>
        <p:nvSpPr>
          <p:cNvPr id="3" name="TextBox 2">
            <a:extLst>
              <a:ext uri="{FF2B5EF4-FFF2-40B4-BE49-F238E27FC236}">
                <a16:creationId xmlns:a16="http://schemas.microsoft.com/office/drawing/2014/main" id="{A7856F16-AA73-4E47-9BBA-0490C4CDE0F4}"/>
              </a:ext>
            </a:extLst>
          </p:cNvPr>
          <p:cNvSpPr txBox="1"/>
          <p:nvPr/>
        </p:nvSpPr>
        <p:spPr>
          <a:xfrm>
            <a:off x="6287678" y="1970202"/>
            <a:ext cx="4685122" cy="646331"/>
          </a:xfrm>
          <a:prstGeom prst="rect">
            <a:avLst/>
          </a:prstGeom>
          <a:noFill/>
        </p:spPr>
        <p:txBody>
          <a:bodyPr wrap="square" rtlCol="0">
            <a:spAutoFit/>
          </a:bodyPr>
          <a:lstStyle/>
          <a:p>
            <a:pPr marL="285750" indent="-285750">
              <a:buFont typeface="Arial" panose="020B0604020202020204" pitchFamily="34" charset="0"/>
              <a:buChar char="•"/>
            </a:pPr>
            <a:r>
              <a:rPr lang="en-US" dirty="0"/>
              <a:t>Missing values and duplicate entries</a:t>
            </a:r>
          </a:p>
          <a:p>
            <a:pPr marL="285750" indent="-285750">
              <a:buFont typeface="Arial" panose="020B0604020202020204" pitchFamily="34" charset="0"/>
              <a:buChar char="•"/>
            </a:pPr>
            <a:r>
              <a:rPr lang="en-US" dirty="0"/>
              <a:t>Final dataset for modeling</a:t>
            </a:r>
          </a:p>
        </p:txBody>
      </p:sp>
      <p:pic>
        <p:nvPicPr>
          <p:cNvPr id="6" name="Audio 5">
            <a:hlinkClick r:id="" action="ppaction://media"/>
            <a:extLst>
              <a:ext uri="{FF2B5EF4-FFF2-40B4-BE49-F238E27FC236}">
                <a16:creationId xmlns:a16="http://schemas.microsoft.com/office/drawing/2014/main" id="{6DB6D917-55CF-4714-B4D7-017357C9124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77815059"/>
      </p:ext>
    </p:extLst>
  </p:cSld>
  <p:clrMapOvr>
    <a:masterClrMapping/>
  </p:clrMapOvr>
  <mc:AlternateContent xmlns:mc="http://schemas.openxmlformats.org/markup-compatibility/2006">
    <mc:Choice xmlns:p14="http://schemas.microsoft.com/office/powerpoint/2010/main" Requires="p14">
      <p:transition spd="slow" p14:dur="2000" advTm="38754"/>
    </mc:Choice>
    <mc:Fallback>
      <p:transition spd="slow" advTm="38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4" name="Picture 2">
            <a:extLst>
              <a:ext uri="{FF2B5EF4-FFF2-40B4-BE49-F238E27FC236}">
                <a16:creationId xmlns:a16="http://schemas.microsoft.com/office/drawing/2014/main" id="{9A0F0AC6-A89F-416B-9FA4-48E664065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C31AA009-40AD-4098-8AE7-680CA35C6E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8" name="Rectangle 47">
            <a:extLst>
              <a:ext uri="{FF2B5EF4-FFF2-40B4-BE49-F238E27FC236}">
                <a16:creationId xmlns:a16="http://schemas.microsoft.com/office/drawing/2014/main" id="{A4921F60-5118-4274-90FB-B9934DC83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1">
                  <a:alpha val="0"/>
                </a:schemeClr>
              </a:gs>
              <a:gs pos="44000">
                <a:srgbClr val="B8B8B8">
                  <a:alpha val="8000"/>
                </a:srgbClr>
              </a:gs>
              <a:gs pos="100000">
                <a:schemeClr val="bg1">
                  <a:lumMod val="50000"/>
                  <a:alpha val="29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913774" y="1642005"/>
            <a:ext cx="5452532" cy="1931988"/>
          </a:xfrm>
        </p:spPr>
        <p:txBody>
          <a:bodyPr vert="horz" lIns="91440" tIns="45720" rIns="91440" bIns="45720" rtlCol="0" anchor="ctr">
            <a:normAutofit/>
          </a:bodyPr>
          <a:lstStyle/>
          <a:p>
            <a:r>
              <a:rPr lang="en-US" sz="4800" dirty="0"/>
              <a:t>Exploratory Data Analysis</a:t>
            </a:r>
          </a:p>
        </p:txBody>
      </p:sp>
      <p:pic>
        <p:nvPicPr>
          <p:cNvPr id="7" name="Picture 6" descr="Chart&#10;&#10;Description automatically generated">
            <a:extLst>
              <a:ext uri="{FF2B5EF4-FFF2-40B4-BE49-F238E27FC236}">
                <a16:creationId xmlns:a16="http://schemas.microsoft.com/office/drawing/2014/main" id="{8D4F00E4-8212-4EE1-A8C7-9BB6998ABE3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6551629" y="707010"/>
            <a:ext cx="5112455" cy="2752267"/>
          </a:xfrm>
          <a:prstGeom prst="rect">
            <a:avLst/>
          </a:prstGeom>
          <a:noFill/>
          <a:ln>
            <a:noFill/>
          </a:ln>
        </p:spPr>
      </p:pic>
      <p:pic>
        <p:nvPicPr>
          <p:cNvPr id="8" name="Picture 7">
            <a:extLst>
              <a:ext uri="{FF2B5EF4-FFF2-40B4-BE49-F238E27FC236}">
                <a16:creationId xmlns:a16="http://schemas.microsoft.com/office/drawing/2014/main" id="{9F17B347-C3B4-46D4-B73A-BACC47C574D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851194" y="3573993"/>
            <a:ext cx="3577691" cy="2532037"/>
          </a:xfrm>
          <a:prstGeom prst="rect">
            <a:avLst/>
          </a:prstGeom>
          <a:noFill/>
        </p:spPr>
      </p:pic>
      <p:pic>
        <p:nvPicPr>
          <p:cNvPr id="4" name="Audio 3">
            <a:hlinkClick r:id="" action="ppaction://media"/>
            <a:extLst>
              <a:ext uri="{FF2B5EF4-FFF2-40B4-BE49-F238E27FC236}">
                <a16:creationId xmlns:a16="http://schemas.microsoft.com/office/drawing/2014/main" id="{82148472-F0D6-4385-A436-A65C6C66A1B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74405178"/>
      </p:ext>
    </p:extLst>
  </p:cSld>
  <p:clrMapOvr>
    <a:masterClrMapping/>
  </p:clrMapOvr>
  <mc:AlternateContent xmlns:mc="http://schemas.openxmlformats.org/markup-compatibility/2006">
    <mc:Choice xmlns:p14="http://schemas.microsoft.com/office/powerpoint/2010/main" Requires="p14">
      <p:transition spd="slow" p14:dur="2000" advTm="42434"/>
    </mc:Choice>
    <mc:Fallback>
      <p:transition spd="slow" advTm="42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53"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54">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57" name="Rectangle 56">
            <a:extLst>
              <a:ext uri="{FF2B5EF4-FFF2-40B4-BE49-F238E27FC236}">
                <a16:creationId xmlns:a16="http://schemas.microsoft.com/office/drawing/2014/main" id="{2AA5FEE9-72A9-4E21-9963-B669E10D2A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564218" y="783253"/>
            <a:ext cx="10916365" cy="1637306"/>
          </a:xfrm>
        </p:spPr>
        <p:txBody>
          <a:bodyPr vert="horz" lIns="91440" tIns="45720" rIns="91440" bIns="45720" rtlCol="0" anchor="b">
            <a:normAutofit/>
          </a:bodyPr>
          <a:lstStyle/>
          <a:p>
            <a:r>
              <a:rPr lang="en-US" sz="4800" dirty="0"/>
              <a:t>TOP Words</a:t>
            </a:r>
          </a:p>
        </p:txBody>
      </p:sp>
      <p:pic>
        <p:nvPicPr>
          <p:cNvPr id="9" name="Picture 8" descr="Scatter chart&#10;&#10;Description automatically generated">
            <a:extLst>
              <a:ext uri="{FF2B5EF4-FFF2-40B4-BE49-F238E27FC236}">
                <a16:creationId xmlns:a16="http://schemas.microsoft.com/office/drawing/2014/main" id="{442347B1-D029-4016-B284-CF1043A1A49F}"/>
              </a:ext>
            </a:extLst>
          </p:cNvPr>
          <p:cNvPicPr>
            <a:picLocks noChangeAspect="1"/>
          </p:cNvPicPr>
          <p:nvPr/>
        </p:nvPicPr>
        <p:blipFill>
          <a:blip r:embed="rId6"/>
          <a:stretch>
            <a:fillRect/>
          </a:stretch>
        </p:blipFill>
        <p:spPr>
          <a:xfrm>
            <a:off x="755933" y="3090661"/>
            <a:ext cx="10680133" cy="1548618"/>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59" name="Picture 58">
            <a:extLst>
              <a:ext uri="{FF2B5EF4-FFF2-40B4-BE49-F238E27FC236}">
                <a16:creationId xmlns:a16="http://schemas.microsoft.com/office/drawing/2014/main" id="{2610389F-048F-4C12-B2B9-F77BFF41939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r="73750" b="72983"/>
          <a:stretch/>
        </p:blipFill>
        <p:spPr>
          <a:xfrm>
            <a:off x="0" y="0"/>
            <a:ext cx="3200400" cy="1852821"/>
          </a:xfrm>
          <a:prstGeom prst="rect">
            <a:avLst/>
          </a:prstGeom>
        </p:spPr>
      </p:pic>
      <p:pic>
        <p:nvPicPr>
          <p:cNvPr id="61" name="Picture 60">
            <a:extLst>
              <a:ext uri="{FF2B5EF4-FFF2-40B4-BE49-F238E27FC236}">
                <a16:creationId xmlns:a16="http://schemas.microsoft.com/office/drawing/2014/main" id="{69B87235-C7E3-4CFA-AD55-B9EA4D5807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t="61810" r="21258"/>
          <a:stretch/>
        </p:blipFill>
        <p:spPr>
          <a:xfrm>
            <a:off x="0" y="4238951"/>
            <a:ext cx="9600237" cy="2619049"/>
          </a:xfrm>
          <a:prstGeom prst="rect">
            <a:avLst/>
          </a:prstGeom>
        </p:spPr>
      </p:pic>
      <p:pic>
        <p:nvPicPr>
          <p:cNvPr id="3" name="Audio 2">
            <a:hlinkClick r:id="" action="ppaction://media"/>
            <a:extLst>
              <a:ext uri="{FF2B5EF4-FFF2-40B4-BE49-F238E27FC236}">
                <a16:creationId xmlns:a16="http://schemas.microsoft.com/office/drawing/2014/main" id="{DBB2A265-5A03-4F88-8868-07AF473DCE9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3237872"/>
      </p:ext>
    </p:extLst>
  </p:cSld>
  <p:clrMapOvr>
    <a:masterClrMapping/>
  </p:clrMapOvr>
  <mc:AlternateContent xmlns:mc="http://schemas.openxmlformats.org/markup-compatibility/2006">
    <mc:Choice xmlns:p14="http://schemas.microsoft.com/office/powerpoint/2010/main" Requires="p14">
      <p:transition spd="slow" p14:dur="2000" advTm="10323"/>
    </mc:Choice>
    <mc:Fallback>
      <p:transition spd="slow" advTm="103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53"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54">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57" name="Rectangle 56">
            <a:extLst>
              <a:ext uri="{FF2B5EF4-FFF2-40B4-BE49-F238E27FC236}">
                <a16:creationId xmlns:a16="http://schemas.microsoft.com/office/drawing/2014/main" id="{2AA5FEE9-72A9-4E21-9963-B669E10D2A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637817" y="877818"/>
            <a:ext cx="10916365" cy="1637306"/>
          </a:xfrm>
        </p:spPr>
        <p:txBody>
          <a:bodyPr vert="horz" lIns="91440" tIns="45720" rIns="91440" bIns="45720" rtlCol="0" anchor="b">
            <a:normAutofit/>
          </a:bodyPr>
          <a:lstStyle/>
          <a:p>
            <a:r>
              <a:rPr lang="en-US" sz="4800" dirty="0"/>
              <a:t>Stop Words &amp; Vectorizing</a:t>
            </a:r>
          </a:p>
        </p:txBody>
      </p:sp>
      <p:pic>
        <p:nvPicPr>
          <p:cNvPr id="7" name="Picture 6" descr="A picture containing text&#10;&#10;Description automatically generated">
            <a:extLst>
              <a:ext uri="{FF2B5EF4-FFF2-40B4-BE49-F238E27FC236}">
                <a16:creationId xmlns:a16="http://schemas.microsoft.com/office/drawing/2014/main" id="{BF1F02BE-F89D-44BC-9DB6-C1FE9F37E64B}"/>
              </a:ext>
            </a:extLst>
          </p:cNvPr>
          <p:cNvPicPr>
            <a:picLocks noChangeAspect="1"/>
          </p:cNvPicPr>
          <p:nvPr/>
        </p:nvPicPr>
        <p:blipFill>
          <a:blip r:embed="rId7"/>
          <a:stretch>
            <a:fillRect/>
          </a:stretch>
        </p:blipFill>
        <p:spPr>
          <a:xfrm>
            <a:off x="953981" y="2730639"/>
            <a:ext cx="10284036" cy="2262487"/>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59" name="Picture 58">
            <a:extLst>
              <a:ext uri="{FF2B5EF4-FFF2-40B4-BE49-F238E27FC236}">
                <a16:creationId xmlns:a16="http://schemas.microsoft.com/office/drawing/2014/main" id="{2610389F-048F-4C12-B2B9-F77BFF41939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r="73750" b="72983"/>
          <a:stretch/>
        </p:blipFill>
        <p:spPr>
          <a:xfrm>
            <a:off x="0" y="0"/>
            <a:ext cx="3200400" cy="1852821"/>
          </a:xfrm>
          <a:prstGeom prst="rect">
            <a:avLst/>
          </a:prstGeom>
        </p:spPr>
      </p:pic>
      <p:pic>
        <p:nvPicPr>
          <p:cNvPr id="61" name="Picture 60">
            <a:extLst>
              <a:ext uri="{FF2B5EF4-FFF2-40B4-BE49-F238E27FC236}">
                <a16:creationId xmlns:a16="http://schemas.microsoft.com/office/drawing/2014/main" id="{69B87235-C7E3-4CFA-AD55-B9EA4D5807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t="61810" r="21258"/>
          <a:stretch/>
        </p:blipFill>
        <p:spPr>
          <a:xfrm>
            <a:off x="0" y="4238951"/>
            <a:ext cx="9600237" cy="2619049"/>
          </a:xfrm>
          <a:prstGeom prst="rect">
            <a:avLst/>
          </a:prstGeom>
        </p:spPr>
      </p:pic>
      <p:pic>
        <p:nvPicPr>
          <p:cNvPr id="5" name="Audio 4">
            <a:hlinkClick r:id="" action="ppaction://media"/>
            <a:extLst>
              <a:ext uri="{FF2B5EF4-FFF2-40B4-BE49-F238E27FC236}">
                <a16:creationId xmlns:a16="http://schemas.microsoft.com/office/drawing/2014/main" id="{3450C807-90A2-4F12-AC6F-C91353C85D7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68628365"/>
      </p:ext>
    </p:extLst>
  </p:cSld>
  <p:clrMapOvr>
    <a:masterClrMapping/>
  </p:clrMapOvr>
  <mc:AlternateContent xmlns:mc="http://schemas.openxmlformats.org/markup-compatibility/2006">
    <mc:Choice xmlns:p14="http://schemas.microsoft.com/office/powerpoint/2010/main" Requires="p14">
      <p:transition spd="slow" p14:dur="2000" advTm="75776"/>
    </mc:Choice>
    <mc:Fallback>
      <p:transition spd="slow" advTm="75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75"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76">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79" name="Rectangle 78">
            <a:extLst>
              <a:ext uri="{FF2B5EF4-FFF2-40B4-BE49-F238E27FC236}">
                <a16:creationId xmlns:a16="http://schemas.microsoft.com/office/drawing/2014/main" id="{53E559B7-FFF0-4CD8-9260-6334681311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 name="Picture 80">
            <a:extLst>
              <a:ext uri="{FF2B5EF4-FFF2-40B4-BE49-F238E27FC236}">
                <a16:creationId xmlns:a16="http://schemas.microsoft.com/office/drawing/2014/main" id="{180BC9E0-1901-4FD9-90B5-82D9EE5137E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E10B2BF-203C-4B73-AF87-4396256F6263}"/>
              </a:ext>
            </a:extLst>
          </p:cNvPr>
          <p:cNvSpPr>
            <a:spLocks noGrp="1"/>
          </p:cNvSpPr>
          <p:nvPr>
            <p:ph type="title"/>
          </p:nvPr>
        </p:nvSpPr>
        <p:spPr>
          <a:xfrm>
            <a:off x="960120" y="957486"/>
            <a:ext cx="4175471" cy="3131913"/>
          </a:xfrm>
        </p:spPr>
        <p:txBody>
          <a:bodyPr vert="horz" lIns="91440" tIns="45720" rIns="91440" bIns="45720" rtlCol="0" anchor="b">
            <a:normAutofit/>
          </a:bodyPr>
          <a:lstStyle/>
          <a:p>
            <a:r>
              <a:rPr lang="en-US" sz="4800" dirty="0"/>
              <a:t>Modeling Results</a:t>
            </a:r>
          </a:p>
        </p:txBody>
      </p:sp>
      <p:graphicFrame>
        <p:nvGraphicFramePr>
          <p:cNvPr id="4" name="Table 3">
            <a:extLst>
              <a:ext uri="{FF2B5EF4-FFF2-40B4-BE49-F238E27FC236}">
                <a16:creationId xmlns:a16="http://schemas.microsoft.com/office/drawing/2014/main" id="{23FDC7F4-D5AB-4007-AB24-7CB7AC13D911}"/>
              </a:ext>
            </a:extLst>
          </p:cNvPr>
          <p:cNvGraphicFramePr>
            <a:graphicFrameLocks noGrp="1"/>
          </p:cNvGraphicFramePr>
          <p:nvPr>
            <p:extLst>
              <p:ext uri="{D42A27DB-BD31-4B8C-83A1-F6EECF244321}">
                <p14:modId xmlns:p14="http://schemas.microsoft.com/office/powerpoint/2010/main" val="1367387166"/>
              </p:ext>
            </p:extLst>
          </p:nvPr>
        </p:nvGraphicFramePr>
        <p:xfrm>
          <a:off x="6095903" y="1408535"/>
          <a:ext cx="5135785" cy="4033035"/>
        </p:xfrm>
        <a:graphic>
          <a:graphicData uri="http://schemas.openxmlformats.org/drawingml/2006/table">
            <a:tbl>
              <a:tblPr firstRow="1" firstCol="1" bandRow="1">
                <a:noFill/>
                <a:tableStyleId>{5C22544A-7EE6-4342-B048-85BDC9FD1C3A}</a:tableStyleId>
              </a:tblPr>
              <a:tblGrid>
                <a:gridCol w="2975750">
                  <a:extLst>
                    <a:ext uri="{9D8B030D-6E8A-4147-A177-3AD203B41FA5}">
                      <a16:colId xmlns:a16="http://schemas.microsoft.com/office/drawing/2014/main" val="3817814528"/>
                    </a:ext>
                  </a:extLst>
                </a:gridCol>
                <a:gridCol w="2160035">
                  <a:extLst>
                    <a:ext uri="{9D8B030D-6E8A-4147-A177-3AD203B41FA5}">
                      <a16:colId xmlns:a16="http://schemas.microsoft.com/office/drawing/2014/main" val="3248990062"/>
                    </a:ext>
                  </a:extLst>
                </a:gridCol>
              </a:tblGrid>
              <a:tr h="861078">
                <a:tc>
                  <a:txBody>
                    <a:bodyPr/>
                    <a:lstStyle/>
                    <a:p>
                      <a:pPr marL="0" marR="0" algn="ctr">
                        <a:lnSpc>
                          <a:spcPct val="107000"/>
                        </a:lnSpc>
                        <a:spcBef>
                          <a:spcPts val="600"/>
                        </a:spcBef>
                        <a:spcAft>
                          <a:spcPts val="600"/>
                        </a:spcAft>
                      </a:pPr>
                      <a:r>
                        <a:rPr lang="en-US" sz="2700" b="1">
                          <a:solidFill>
                            <a:schemeClr val="tx1">
                              <a:lumMod val="75000"/>
                              <a:lumOff val="25000"/>
                            </a:schemeClr>
                          </a:solidFill>
                          <a:effectLst/>
                        </a:rPr>
                        <a:t>Model</a:t>
                      </a:r>
                      <a:endParaRPr lang="en-US" sz="2700" b="1">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44992" marR="206995" marT="206995" marB="206995">
                    <a:lnL w="12700" cmpd="sng">
                      <a:noFill/>
                      <a:prstDash val="solid"/>
                    </a:lnL>
                    <a:lnR w="12700" cmpd="sng">
                      <a:noFill/>
                      <a:prstDash val="solid"/>
                    </a:lnR>
                    <a:lnT w="19050" cap="flat" cmpd="sng" algn="ctr">
                      <a:solidFill>
                        <a:srgbClr val="8F9A9D">
                          <a:alpha val="60000"/>
                        </a:srgbClr>
                      </a:solidFill>
                      <a:prstDash val="solid"/>
                    </a:lnT>
                    <a:lnB w="12700" cmpd="sng">
                      <a:noFill/>
                      <a:prstDash val="solid"/>
                    </a:lnB>
                    <a:noFill/>
                  </a:tcPr>
                </a:tc>
                <a:tc>
                  <a:txBody>
                    <a:bodyPr/>
                    <a:lstStyle/>
                    <a:p>
                      <a:pPr marL="0" marR="0" algn="ctr">
                        <a:lnSpc>
                          <a:spcPct val="107000"/>
                        </a:lnSpc>
                        <a:spcBef>
                          <a:spcPts val="600"/>
                        </a:spcBef>
                        <a:spcAft>
                          <a:spcPts val="600"/>
                        </a:spcAft>
                      </a:pPr>
                      <a:r>
                        <a:rPr lang="en-US" sz="2700">
                          <a:solidFill>
                            <a:schemeClr val="tx1">
                              <a:lumMod val="75000"/>
                              <a:lumOff val="25000"/>
                            </a:schemeClr>
                          </a:solidFill>
                          <a:effectLst/>
                        </a:rPr>
                        <a:t>Accuracy</a:t>
                      </a:r>
                      <a:endParaRPr lang="en-US" sz="270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44992" marR="206995" marT="206995" marB="206995">
                    <a:lnL w="12700" cmpd="sng">
                      <a:noFill/>
                      <a:prstDash val="solid"/>
                    </a:lnL>
                    <a:lnR w="12700" cmpd="sng">
                      <a:noFill/>
                      <a:prstDash val="solid"/>
                    </a:lnR>
                    <a:lnT w="19050" cap="flat" cmpd="sng" algn="ctr">
                      <a:solidFill>
                        <a:srgbClr val="8F9A9D">
                          <a:alpha val="60000"/>
                        </a:srgbClr>
                      </a:solidFill>
                      <a:prstDash val="solid"/>
                    </a:lnT>
                    <a:lnB w="12700" cmpd="sng">
                      <a:noFill/>
                      <a:prstDash val="solid"/>
                    </a:lnB>
                    <a:noFill/>
                  </a:tcPr>
                </a:tc>
                <a:extLst>
                  <a:ext uri="{0D108BD9-81ED-4DB2-BD59-A6C34878D82A}">
                    <a16:rowId xmlns:a16="http://schemas.microsoft.com/office/drawing/2014/main" val="173819190"/>
                  </a:ext>
                </a:extLst>
              </a:tr>
              <a:tr h="1057319">
                <a:tc>
                  <a:txBody>
                    <a:bodyPr/>
                    <a:lstStyle/>
                    <a:p>
                      <a:pPr marL="0" marR="0" algn="ctr">
                        <a:lnSpc>
                          <a:spcPct val="107000"/>
                        </a:lnSpc>
                        <a:spcBef>
                          <a:spcPts val="600"/>
                        </a:spcBef>
                        <a:spcAft>
                          <a:spcPts val="600"/>
                        </a:spcAft>
                      </a:pPr>
                      <a:r>
                        <a:rPr lang="en-US" sz="2100" b="1">
                          <a:solidFill>
                            <a:schemeClr val="tx1">
                              <a:lumMod val="75000"/>
                              <a:lumOff val="25000"/>
                            </a:schemeClr>
                          </a:solidFill>
                          <a:effectLst/>
                        </a:rPr>
                        <a:t>Logistic Regression</a:t>
                      </a:r>
                      <a:endParaRPr lang="en-US" sz="2100" b="1">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44992" marR="179396" marT="179396" marB="179396">
                    <a:lnL w="12700" cmpd="sng">
                      <a:noFill/>
                      <a:prstDash val="solid"/>
                    </a:lnL>
                    <a:lnR w="19050" cap="flat" cmpd="sng" algn="ctr">
                      <a:solidFill>
                        <a:srgbClr val="FFFFFF"/>
                      </a:solidFill>
                      <a:prstDash val="solid"/>
                    </a:lnR>
                    <a:lnT w="12700" cmpd="sng">
                      <a:noFill/>
                      <a:prstDash val="solid"/>
                    </a:lnT>
                    <a:lnB w="12700" cmpd="sng">
                      <a:noFill/>
                      <a:prstDash val="solid"/>
                    </a:lnB>
                    <a:solidFill>
                      <a:srgbClr val="B4BCBE">
                        <a:alpha val="20000"/>
                      </a:srgbClr>
                    </a:solidFill>
                  </a:tcPr>
                </a:tc>
                <a:tc>
                  <a:txBody>
                    <a:bodyPr/>
                    <a:lstStyle/>
                    <a:p>
                      <a:pPr marL="0" marR="0" algn="ctr">
                        <a:lnSpc>
                          <a:spcPct val="107000"/>
                        </a:lnSpc>
                        <a:spcBef>
                          <a:spcPts val="600"/>
                        </a:spcBef>
                        <a:spcAft>
                          <a:spcPts val="600"/>
                        </a:spcAft>
                      </a:pPr>
                      <a:r>
                        <a:rPr lang="en-US" sz="2100">
                          <a:solidFill>
                            <a:schemeClr val="tx1">
                              <a:lumMod val="75000"/>
                              <a:lumOff val="25000"/>
                            </a:schemeClr>
                          </a:solidFill>
                          <a:effectLst/>
                        </a:rPr>
                        <a:t>69.3%</a:t>
                      </a:r>
                      <a:endParaRPr lang="en-US" sz="210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44992" marR="179396" marT="179396" marB="179396">
                    <a:lnL w="19050" cap="flat" cmpd="sng" algn="ctr">
                      <a:solidFill>
                        <a:srgbClr val="FFFFFF"/>
                      </a:solidFill>
                      <a:prstDash val="solid"/>
                    </a:lnL>
                    <a:lnR w="12700" cmpd="sng">
                      <a:noFill/>
                      <a:prstDash val="solid"/>
                    </a:lnR>
                    <a:lnT w="12700" cmpd="sng">
                      <a:noFill/>
                      <a:prstDash val="solid"/>
                    </a:lnT>
                    <a:lnB w="19050" cap="flat" cmpd="sng" algn="ctr">
                      <a:solidFill>
                        <a:srgbClr val="FFFFFF"/>
                      </a:solidFill>
                      <a:prstDash val="solid"/>
                    </a:lnB>
                    <a:solidFill>
                      <a:srgbClr val="B4BCBE">
                        <a:alpha val="34902"/>
                      </a:srgbClr>
                    </a:solidFill>
                  </a:tcPr>
                </a:tc>
                <a:extLst>
                  <a:ext uri="{0D108BD9-81ED-4DB2-BD59-A6C34878D82A}">
                    <a16:rowId xmlns:a16="http://schemas.microsoft.com/office/drawing/2014/main" val="3654598583"/>
                  </a:ext>
                </a:extLst>
              </a:tr>
              <a:tr h="1057319">
                <a:tc>
                  <a:txBody>
                    <a:bodyPr/>
                    <a:lstStyle/>
                    <a:p>
                      <a:pPr marL="0" marR="0" algn="ctr">
                        <a:lnSpc>
                          <a:spcPct val="107000"/>
                        </a:lnSpc>
                        <a:spcBef>
                          <a:spcPts val="600"/>
                        </a:spcBef>
                        <a:spcAft>
                          <a:spcPts val="600"/>
                        </a:spcAft>
                      </a:pPr>
                      <a:r>
                        <a:rPr lang="en-US" sz="2100" b="1">
                          <a:solidFill>
                            <a:schemeClr val="tx1">
                              <a:lumMod val="75000"/>
                              <a:lumOff val="25000"/>
                            </a:schemeClr>
                          </a:solidFill>
                          <a:effectLst/>
                        </a:rPr>
                        <a:t>Multinomial Naïve Bayes</a:t>
                      </a:r>
                      <a:endParaRPr lang="en-US" sz="2100" b="1">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44992" marR="179396" marT="179396" marB="179396">
                    <a:lnL w="12700" cmpd="sng">
                      <a:noFill/>
                      <a:prstDash val="solid"/>
                    </a:lnL>
                    <a:lnR w="19050" cap="flat" cmpd="sng" algn="ctr">
                      <a:solidFill>
                        <a:srgbClr val="FFFFFF"/>
                      </a:solidFill>
                      <a:prstDash val="solid"/>
                    </a:lnR>
                    <a:lnT w="12700" cmpd="sng">
                      <a:noFill/>
                      <a:prstDash val="solid"/>
                    </a:lnT>
                    <a:lnB w="12700" cmpd="sng">
                      <a:noFill/>
                      <a:prstDash val="solid"/>
                    </a:lnB>
                    <a:solidFill>
                      <a:srgbClr val="B4BCBE">
                        <a:alpha val="20000"/>
                      </a:srgbClr>
                    </a:solidFill>
                  </a:tcPr>
                </a:tc>
                <a:tc>
                  <a:txBody>
                    <a:bodyPr/>
                    <a:lstStyle/>
                    <a:p>
                      <a:pPr marL="0" marR="0" algn="ctr">
                        <a:lnSpc>
                          <a:spcPct val="107000"/>
                        </a:lnSpc>
                        <a:spcBef>
                          <a:spcPts val="600"/>
                        </a:spcBef>
                        <a:spcAft>
                          <a:spcPts val="600"/>
                        </a:spcAft>
                      </a:pPr>
                      <a:r>
                        <a:rPr lang="en-US" sz="2100">
                          <a:solidFill>
                            <a:schemeClr val="tx1">
                              <a:lumMod val="75000"/>
                              <a:lumOff val="25000"/>
                            </a:schemeClr>
                          </a:solidFill>
                          <a:effectLst/>
                        </a:rPr>
                        <a:t>66.7%</a:t>
                      </a:r>
                      <a:endParaRPr lang="en-US" sz="210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44992" marR="179396" marT="179396" marB="179396">
                    <a:lnL w="19050" cap="flat" cmpd="sng" algn="ctr">
                      <a:solidFill>
                        <a:srgbClr val="FFFFFF"/>
                      </a:solid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extLst>
                  <a:ext uri="{0D108BD9-81ED-4DB2-BD59-A6C34878D82A}">
                    <a16:rowId xmlns:a16="http://schemas.microsoft.com/office/drawing/2014/main" val="96169229"/>
                  </a:ext>
                </a:extLst>
              </a:tr>
              <a:tr h="1057319">
                <a:tc>
                  <a:txBody>
                    <a:bodyPr/>
                    <a:lstStyle/>
                    <a:p>
                      <a:pPr marL="0" marR="0" algn="ctr">
                        <a:lnSpc>
                          <a:spcPct val="107000"/>
                        </a:lnSpc>
                        <a:spcBef>
                          <a:spcPts val="600"/>
                        </a:spcBef>
                        <a:spcAft>
                          <a:spcPts val="600"/>
                        </a:spcAft>
                      </a:pPr>
                      <a:r>
                        <a:rPr lang="en-US" sz="2100" b="1">
                          <a:solidFill>
                            <a:schemeClr val="tx1">
                              <a:lumMod val="75000"/>
                              <a:lumOff val="25000"/>
                            </a:schemeClr>
                          </a:solidFill>
                          <a:effectLst/>
                        </a:rPr>
                        <a:t>Bernoulli Naïve Bayes</a:t>
                      </a:r>
                      <a:endParaRPr lang="en-US" sz="2100" b="1">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44992" marR="179396" marT="179396" marB="179396">
                    <a:lnL w="12700" cmpd="sng">
                      <a:noFill/>
                      <a:prstDash val="solid"/>
                    </a:lnL>
                    <a:lnR w="19050" cap="flat" cmpd="sng" algn="ctr">
                      <a:solidFill>
                        <a:srgbClr val="FFFFFF"/>
                      </a:solidFill>
                      <a:prstDash val="solid"/>
                    </a:lnR>
                    <a:lnT w="12700" cmpd="sng">
                      <a:noFill/>
                      <a:prstDash val="solid"/>
                    </a:lnT>
                    <a:lnB w="12700" cmpd="sng">
                      <a:noFill/>
                      <a:prstDash val="solid"/>
                    </a:lnB>
                    <a:solidFill>
                      <a:srgbClr val="B4BCBE">
                        <a:alpha val="20000"/>
                      </a:srgbClr>
                    </a:solidFill>
                  </a:tcPr>
                </a:tc>
                <a:tc>
                  <a:txBody>
                    <a:bodyPr/>
                    <a:lstStyle/>
                    <a:p>
                      <a:pPr marL="0" marR="0" algn="ctr">
                        <a:lnSpc>
                          <a:spcPct val="107000"/>
                        </a:lnSpc>
                        <a:spcBef>
                          <a:spcPts val="600"/>
                        </a:spcBef>
                        <a:spcAft>
                          <a:spcPts val="600"/>
                        </a:spcAft>
                      </a:pPr>
                      <a:r>
                        <a:rPr lang="en-US" sz="2100">
                          <a:solidFill>
                            <a:schemeClr val="tx1">
                              <a:lumMod val="75000"/>
                              <a:lumOff val="25000"/>
                            </a:schemeClr>
                          </a:solidFill>
                          <a:effectLst/>
                        </a:rPr>
                        <a:t>66.4%</a:t>
                      </a:r>
                      <a:endParaRPr lang="en-US" sz="2100">
                        <a:solidFill>
                          <a:schemeClr val="tx1">
                            <a:lumMod val="75000"/>
                            <a:lumOff val="2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344992" marR="179396" marT="179396" marB="179396">
                    <a:lnL w="19050" cap="flat" cmpd="sng" algn="ctr">
                      <a:solidFill>
                        <a:srgbClr val="FFFFFF"/>
                      </a:solidFill>
                      <a:prstDash val="solid"/>
                    </a:lnL>
                    <a:lnR w="12700" cmpd="sng">
                      <a:noFill/>
                      <a:prstDash val="solid"/>
                    </a:lnR>
                    <a:lnT w="19050" cap="flat" cmpd="sng" algn="ctr">
                      <a:solidFill>
                        <a:srgbClr val="FFFFFF"/>
                      </a:solidFill>
                      <a:prstDash val="solid"/>
                    </a:lnT>
                    <a:lnB w="12700" cmpd="sng">
                      <a:noFill/>
                      <a:prstDash val="solid"/>
                    </a:lnB>
                    <a:solidFill>
                      <a:srgbClr val="B4BCBE">
                        <a:alpha val="34902"/>
                      </a:srgbClr>
                    </a:solidFill>
                  </a:tcPr>
                </a:tc>
                <a:extLst>
                  <a:ext uri="{0D108BD9-81ED-4DB2-BD59-A6C34878D82A}">
                    <a16:rowId xmlns:a16="http://schemas.microsoft.com/office/drawing/2014/main" val="1145830625"/>
                  </a:ext>
                </a:extLst>
              </a:tr>
            </a:tbl>
          </a:graphicData>
        </a:graphic>
      </p:graphicFrame>
      <p:pic>
        <p:nvPicPr>
          <p:cNvPr id="5" name="Audio 4">
            <a:hlinkClick r:id="" action="ppaction://media"/>
            <a:extLst>
              <a:ext uri="{FF2B5EF4-FFF2-40B4-BE49-F238E27FC236}">
                <a16:creationId xmlns:a16="http://schemas.microsoft.com/office/drawing/2014/main" id="{249CF9B6-645E-45BB-982E-EAC91239E71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42443148"/>
      </p:ext>
    </p:extLst>
  </p:cSld>
  <p:clrMapOvr>
    <a:masterClrMapping/>
  </p:clrMapOvr>
  <mc:AlternateContent xmlns:mc="http://schemas.openxmlformats.org/markup-compatibility/2006">
    <mc:Choice xmlns:p14="http://schemas.microsoft.com/office/powerpoint/2010/main" Requires="p14">
      <p:transition spd="slow" p14:dur="2000" advTm="100575"/>
    </mc:Choice>
    <mc:Fallback>
      <p:transition spd="slow" advTm="100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5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BA7D41-7EBD-45D7-AFB8-22EF4BFA6BA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9C9275B-1E7E-409A-9467-302622C468D2}">
  <ds:schemaRefs>
    <ds:schemaRef ds:uri="http://schemas.microsoft.com/sharepoint/v3/contenttype/forms"/>
  </ds:schemaRefs>
</ds:datastoreItem>
</file>

<file path=customXml/itemProps3.xml><?xml version="1.0" encoding="utf-8"?>
<ds:datastoreItem xmlns:ds="http://schemas.openxmlformats.org/officeDocument/2006/customXml" ds:itemID="{38E52988-C458-4121-9BF8-864CDB291D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Laboratory design</Template>
  <TotalTime>92</TotalTime>
  <Words>2391</Words>
  <Application>Microsoft Office PowerPoint</Application>
  <PresentationFormat>Widescreen</PresentationFormat>
  <Paragraphs>109</Paragraphs>
  <Slides>13</Slides>
  <Notes>11</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Cambria Math</vt:lpstr>
      <vt:lpstr>Symbol</vt:lpstr>
      <vt:lpstr>Times New Roman</vt:lpstr>
      <vt:lpstr>Tw Cen MT</vt:lpstr>
      <vt:lpstr>Droplet</vt:lpstr>
      <vt:lpstr>Drug Reviews</vt:lpstr>
      <vt:lpstr>Background &amp; Problem Statement</vt:lpstr>
      <vt:lpstr>Data</vt:lpstr>
      <vt:lpstr>Target Variable</vt:lpstr>
      <vt:lpstr>Data Cleaning</vt:lpstr>
      <vt:lpstr>Exploratory Data Analysis</vt:lpstr>
      <vt:lpstr>TOP Words</vt:lpstr>
      <vt:lpstr>Stop Words &amp; Vectorizing</vt:lpstr>
      <vt:lpstr>Modeling Results</vt:lpstr>
      <vt:lpstr>Classification Report Summary</vt:lpstr>
      <vt:lpstr>Assumptions</vt:lpstr>
      <vt:lpstr>Challenges &amp; Next Steps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Drug Reviews</dc:title>
  <dc:creator>Gabrielle Beinars</dc:creator>
  <cp:lastModifiedBy>Gabrielle Beinars</cp:lastModifiedBy>
  <cp:revision>1</cp:revision>
  <dcterms:created xsi:type="dcterms:W3CDTF">2021-11-14T18:00:17Z</dcterms:created>
  <dcterms:modified xsi:type="dcterms:W3CDTF">2021-11-14T19:33:14Z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